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3" r:id="rId1"/>
  </p:sldMasterIdLst>
  <p:notesMasterIdLst>
    <p:notesMasterId r:id="rId10"/>
  </p:notesMasterIdLst>
  <p:sldIdLst>
    <p:sldId id="308" r:id="rId2"/>
    <p:sldId id="305" r:id="rId3"/>
    <p:sldId id="284" r:id="rId4"/>
    <p:sldId id="285" r:id="rId5"/>
    <p:sldId id="304" r:id="rId6"/>
    <p:sldId id="311" r:id="rId7"/>
    <p:sldId id="256" r:id="rId8"/>
    <p:sldId id="257" r:id="rId9"/>
  </p:sldIdLst>
  <p:sldSz cx="9144000" cy="5143500" type="screen16x9"/>
  <p:notesSz cx="6858000" cy="9144000"/>
  <p:embeddedFontLst>
    <p:embeddedFont>
      <p:font typeface="Jost" panose="020B0604020202020204" charset="0"/>
      <p:regular r:id="rId11"/>
      <p:bold r:id="rId12"/>
      <p:italic r:id="rId13"/>
      <p:boldItalic r:id="rId14"/>
    </p:embeddedFont>
    <p:embeddedFont>
      <p:font typeface="Jost SemiBold" panose="020B0604020202020204"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174F018-FCC4-4627-BFD5-1CE25CF3CE4B}">
  <a:tblStyle styleId="{B174F018-FCC4-4627-BFD5-1CE25CF3CE4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102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10" Type="http://schemas.openxmlformats.org/officeDocument/2006/relationships/notesMaster" Target="notesMasters/notesMaster1.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4"/>
        <p:cNvGrpSpPr/>
        <p:nvPr/>
      </p:nvGrpSpPr>
      <p:grpSpPr>
        <a:xfrm>
          <a:off x="0" y="0"/>
          <a:ext cx="0" cy="0"/>
          <a:chOff x="0" y="0"/>
          <a:chExt cx="0" cy="0"/>
        </a:xfrm>
      </p:grpSpPr>
      <p:sp>
        <p:nvSpPr>
          <p:cNvPr id="1085" name="Google Shape;1085;g1528a7f0ef671a5_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6" name="Google Shape;1086;g1528a7f0ef671a5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3"/>
        <p:cNvGrpSpPr/>
        <p:nvPr/>
      </p:nvGrpSpPr>
      <p:grpSpPr>
        <a:xfrm>
          <a:off x="0" y="0"/>
          <a:ext cx="0" cy="0"/>
          <a:chOff x="0" y="0"/>
          <a:chExt cx="0" cy="0"/>
        </a:xfrm>
      </p:grpSpPr>
      <p:sp>
        <p:nvSpPr>
          <p:cNvPr id="1154" name="Google Shape;1154;g1528a7f0ef671a5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5" name="Google Shape;1155;g1528a7f0ef671a5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g1299010c487_3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 name="Google Shape;240;g1299010c487_3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grpSp>
        <p:nvGrpSpPr>
          <p:cNvPr id="9" name="Google Shape;9;p2"/>
          <p:cNvGrpSpPr/>
          <p:nvPr/>
        </p:nvGrpSpPr>
        <p:grpSpPr>
          <a:xfrm>
            <a:off x="-37800" y="-37350"/>
            <a:ext cx="9219600" cy="5218200"/>
            <a:chOff x="-37800" y="-37350"/>
            <a:chExt cx="9219600" cy="5218200"/>
          </a:xfrm>
        </p:grpSpPr>
        <p:pic>
          <p:nvPicPr>
            <p:cNvPr id="10" name="Google Shape;10;p2"/>
            <p:cNvPicPr preferRelativeResize="0"/>
            <p:nvPr/>
          </p:nvPicPr>
          <p:blipFill>
            <a:blip r:embed="rId2">
              <a:alphaModFix amt="33000"/>
            </a:blip>
            <a:stretch>
              <a:fillRect/>
            </a:stretch>
          </p:blipFill>
          <p:spPr>
            <a:xfrm>
              <a:off x="0" y="2381"/>
              <a:ext cx="9144000" cy="5138738"/>
            </a:xfrm>
            <a:prstGeom prst="rect">
              <a:avLst/>
            </a:prstGeom>
            <a:noFill/>
            <a:ln>
              <a:noFill/>
            </a:ln>
          </p:spPr>
        </p:pic>
        <p:sp>
          <p:nvSpPr>
            <p:cNvPr id="11" name="Google Shape;11;p2"/>
            <p:cNvSpPr/>
            <p:nvPr/>
          </p:nvSpPr>
          <p:spPr>
            <a:xfrm flipH="1">
              <a:off x="-37800" y="-37350"/>
              <a:ext cx="9219600" cy="5218200"/>
            </a:xfrm>
            <a:prstGeom prst="rect">
              <a:avLst/>
            </a:prstGeom>
            <a:gradFill>
              <a:gsLst>
                <a:gs pos="0">
                  <a:srgbClr val="187498">
                    <a:alpha val="6666"/>
                  </a:srgbClr>
                </a:gs>
                <a:gs pos="50000">
                  <a:srgbClr val="187498">
                    <a:alpha val="6666"/>
                  </a:srgbClr>
                </a:gs>
                <a:gs pos="100000">
                  <a:srgbClr val="F9D923">
                    <a:alpha val="7450"/>
                  </a:srgbClr>
                </a:gs>
              </a:gsLst>
              <a:lin ang="1350003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 name="Google Shape;12;p2"/>
          <p:cNvSpPr txBox="1">
            <a:spLocks noGrp="1"/>
          </p:cNvSpPr>
          <p:nvPr>
            <p:ph type="ctrTitle"/>
          </p:nvPr>
        </p:nvSpPr>
        <p:spPr>
          <a:xfrm>
            <a:off x="714175" y="969450"/>
            <a:ext cx="5351100" cy="2291700"/>
          </a:xfrm>
          <a:prstGeom prst="rect">
            <a:avLst/>
          </a:prstGeom>
        </p:spPr>
        <p:txBody>
          <a:bodyPr spcFirstLastPara="1" wrap="square" lIns="0" tIns="0" rIns="0" bIns="0" anchor="t" anchorCtr="0">
            <a:noAutofit/>
          </a:bodyPr>
          <a:lstStyle>
            <a:lvl1pPr lvl="0">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3" name="Google Shape;13;p2"/>
          <p:cNvSpPr txBox="1">
            <a:spLocks noGrp="1"/>
          </p:cNvSpPr>
          <p:nvPr>
            <p:ph type="subTitle" idx="1"/>
          </p:nvPr>
        </p:nvSpPr>
        <p:spPr>
          <a:xfrm rot="-59659">
            <a:off x="713873" y="3647833"/>
            <a:ext cx="5238189" cy="526872"/>
          </a:xfrm>
          <a:prstGeom prst="rect">
            <a:avLst/>
          </a:prstGeom>
          <a:solidFill>
            <a:schemeClr val="accent1"/>
          </a:solidFill>
        </p:spPr>
        <p:txBody>
          <a:bodyPr spcFirstLastPara="1" wrap="square" lIns="0" tIns="0" rIns="0" bIns="0" anchor="ctr" anchorCtr="0">
            <a:noAutofit/>
          </a:bodyPr>
          <a:lstStyle>
            <a:lvl1pPr lvl="0" algn="ctr">
              <a:lnSpc>
                <a:spcPct val="100000"/>
              </a:lnSpc>
              <a:spcBef>
                <a:spcPts val="0"/>
              </a:spcBef>
              <a:spcAft>
                <a:spcPts val="0"/>
              </a:spcAft>
              <a:buSzPts val="2800"/>
              <a:buNone/>
              <a:defRPr sz="1900">
                <a:solidFill>
                  <a:schemeClr val="accent2"/>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4" name="Google Shape;14;p2"/>
          <p:cNvSpPr/>
          <p:nvPr/>
        </p:nvSpPr>
        <p:spPr>
          <a:xfrm>
            <a:off x="6805075" y="-1531425"/>
            <a:ext cx="3603600" cy="3603600"/>
          </a:xfrm>
          <a:prstGeom prst="ellipse">
            <a:avLst/>
          </a:prstGeom>
          <a:gradFill>
            <a:gsLst>
              <a:gs pos="0">
                <a:schemeClr val="lt1"/>
              </a:gs>
              <a:gs pos="50000">
                <a:srgbClr val="FFFFFF">
                  <a:alpha val="0"/>
                </a:srgbClr>
              </a:gs>
              <a:gs pos="100000">
                <a:srgbClr val="FFFFFF">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2420800" y="1607225"/>
            <a:ext cx="6368100" cy="6368100"/>
          </a:xfrm>
          <a:prstGeom prst="ellipse">
            <a:avLst/>
          </a:prstGeom>
          <a:gradFill>
            <a:gsLst>
              <a:gs pos="0">
                <a:srgbClr val="187498">
                  <a:alpha val="47450"/>
                </a:srgbClr>
              </a:gs>
              <a:gs pos="50000">
                <a:srgbClr val="FFFFFF">
                  <a:alpha val="0"/>
                </a:srgbClr>
              </a:gs>
              <a:gs pos="100000">
                <a:srgbClr val="FFFFFF">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 name="Imagen 2">
            <a:extLst>
              <a:ext uri="{FF2B5EF4-FFF2-40B4-BE49-F238E27FC236}">
                <a16:creationId xmlns:a16="http://schemas.microsoft.com/office/drawing/2014/main" id="{DED60E5F-9ED8-4CD4-BF6C-65EA7635F35F}"/>
              </a:ext>
            </a:extLst>
          </p:cNvPr>
          <p:cNvPicPr>
            <a:picLocks noChangeAspect="1"/>
          </p:cNvPicPr>
          <p:nvPr userDrawn="1"/>
        </p:nvPicPr>
        <p:blipFill>
          <a:blip r:embed="rId3">
            <a:clrChange>
              <a:clrFrom>
                <a:srgbClr val="FFFFFF"/>
              </a:clrFrom>
              <a:clrTo>
                <a:srgbClr val="FFFFFF">
                  <a:alpha val="0"/>
                </a:srgbClr>
              </a:clrTo>
            </a:clrChange>
          </a:blip>
          <a:stretch>
            <a:fillRect/>
          </a:stretch>
        </p:blipFill>
        <p:spPr>
          <a:xfrm>
            <a:off x="282578" y="87084"/>
            <a:ext cx="1088238" cy="1260000"/>
          </a:xfrm>
          <a:prstGeom prst="rect">
            <a:avLst/>
          </a:prstGeom>
        </p:spPr>
      </p:pic>
      <p:pic>
        <p:nvPicPr>
          <p:cNvPr id="5" name="Imagen 4">
            <a:extLst>
              <a:ext uri="{FF2B5EF4-FFF2-40B4-BE49-F238E27FC236}">
                <a16:creationId xmlns:a16="http://schemas.microsoft.com/office/drawing/2014/main" id="{791956D9-90C6-4758-B7FA-B33FF035F233}"/>
              </a:ext>
            </a:extLst>
          </p:cNvPr>
          <p:cNvPicPr>
            <a:picLocks noChangeAspect="1"/>
          </p:cNvPicPr>
          <p:nvPr userDrawn="1"/>
        </p:nvPicPr>
        <p:blipFill>
          <a:blip r:embed="rId4">
            <a:clrChange>
              <a:clrFrom>
                <a:srgbClr val="FEFBF4"/>
              </a:clrFrom>
              <a:clrTo>
                <a:srgbClr val="FEFBF4">
                  <a:alpha val="0"/>
                </a:srgbClr>
              </a:clrTo>
            </a:clrChange>
          </a:blip>
          <a:stretch>
            <a:fillRect/>
          </a:stretch>
        </p:blipFill>
        <p:spPr>
          <a:xfrm>
            <a:off x="7533626" y="87084"/>
            <a:ext cx="1260000" cy="1260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5"/>
        <p:cNvGrpSpPr/>
        <p:nvPr/>
      </p:nvGrpSpPr>
      <p:grpSpPr>
        <a:xfrm>
          <a:off x="0" y="0"/>
          <a:ext cx="0" cy="0"/>
          <a:chOff x="0" y="0"/>
          <a:chExt cx="0" cy="0"/>
        </a:xfrm>
      </p:grpSpPr>
      <p:grpSp>
        <p:nvGrpSpPr>
          <p:cNvPr id="26" name="Google Shape;26;p4"/>
          <p:cNvGrpSpPr/>
          <p:nvPr/>
        </p:nvGrpSpPr>
        <p:grpSpPr>
          <a:xfrm rot="10800000" flipH="1">
            <a:off x="-37800" y="-37350"/>
            <a:ext cx="9219600" cy="5218200"/>
            <a:chOff x="-37800" y="-37350"/>
            <a:chExt cx="9219600" cy="5218200"/>
          </a:xfrm>
        </p:grpSpPr>
        <p:pic>
          <p:nvPicPr>
            <p:cNvPr id="27" name="Google Shape;27;p4"/>
            <p:cNvPicPr preferRelativeResize="0"/>
            <p:nvPr/>
          </p:nvPicPr>
          <p:blipFill>
            <a:blip r:embed="rId2">
              <a:alphaModFix amt="33000"/>
            </a:blip>
            <a:stretch>
              <a:fillRect/>
            </a:stretch>
          </p:blipFill>
          <p:spPr>
            <a:xfrm>
              <a:off x="0" y="2381"/>
              <a:ext cx="9144000" cy="5138738"/>
            </a:xfrm>
            <a:prstGeom prst="rect">
              <a:avLst/>
            </a:prstGeom>
            <a:noFill/>
            <a:ln>
              <a:noFill/>
            </a:ln>
          </p:spPr>
        </p:pic>
        <p:sp>
          <p:nvSpPr>
            <p:cNvPr id="28" name="Google Shape;28;p4"/>
            <p:cNvSpPr/>
            <p:nvPr/>
          </p:nvSpPr>
          <p:spPr>
            <a:xfrm>
              <a:off x="-37800" y="-37350"/>
              <a:ext cx="9219600" cy="5218200"/>
            </a:xfrm>
            <a:prstGeom prst="rect">
              <a:avLst/>
            </a:prstGeom>
            <a:gradFill>
              <a:gsLst>
                <a:gs pos="0">
                  <a:srgbClr val="187498">
                    <a:alpha val="6666"/>
                  </a:srgbClr>
                </a:gs>
                <a:gs pos="50000">
                  <a:srgbClr val="187498">
                    <a:alpha val="6666"/>
                  </a:srgbClr>
                </a:gs>
                <a:gs pos="100000">
                  <a:srgbClr val="F9D923">
                    <a:alpha val="7450"/>
                  </a:srgbClr>
                </a:gs>
              </a:gsLst>
              <a:lin ang="1350003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 name="Google Shape;29;p4"/>
          <p:cNvSpPr txBox="1">
            <a:spLocks noGrp="1"/>
          </p:cNvSpPr>
          <p:nvPr>
            <p:ph type="body" idx="1"/>
          </p:nvPr>
        </p:nvSpPr>
        <p:spPr>
          <a:xfrm>
            <a:off x="714175" y="1304875"/>
            <a:ext cx="7715700" cy="3029100"/>
          </a:xfrm>
          <a:prstGeom prst="rect">
            <a:avLst/>
          </a:prstGeom>
        </p:spPr>
        <p:txBody>
          <a:bodyPr spcFirstLastPara="1" wrap="square" lIns="0" tIns="0" rIns="0" bIns="0" anchor="t" anchorCtr="0">
            <a:noAutofit/>
          </a:bodyPr>
          <a:lstStyle>
            <a:lvl1pPr marL="457200" lvl="0" indent="-330200">
              <a:spcBef>
                <a:spcPts val="0"/>
              </a:spcBef>
              <a:spcAft>
                <a:spcPts val="0"/>
              </a:spcAft>
              <a:buClr>
                <a:schemeClr val="dk1"/>
              </a:buClr>
              <a:buSzPts val="1600"/>
              <a:buChar char="●"/>
              <a:defRPr/>
            </a:lvl1pPr>
            <a:lvl2pPr marL="914400" lvl="1" indent="-330200">
              <a:spcBef>
                <a:spcPts val="0"/>
              </a:spcBef>
              <a:spcAft>
                <a:spcPts val="0"/>
              </a:spcAft>
              <a:buSzPts val="1600"/>
              <a:buChar char="○"/>
              <a:defRPr/>
            </a:lvl2pPr>
            <a:lvl3pPr marL="1371600" lvl="2" indent="-330200">
              <a:spcBef>
                <a:spcPts val="0"/>
              </a:spcBef>
              <a:spcAft>
                <a:spcPts val="0"/>
              </a:spcAft>
              <a:buSzPts val="1600"/>
              <a:buChar char="■"/>
              <a:defRPr/>
            </a:lvl3pPr>
            <a:lvl4pPr marL="1828800" lvl="3" indent="-330200">
              <a:spcBef>
                <a:spcPts val="0"/>
              </a:spcBef>
              <a:spcAft>
                <a:spcPts val="0"/>
              </a:spcAft>
              <a:buSzPts val="1600"/>
              <a:buChar char="●"/>
              <a:defRPr/>
            </a:lvl4pPr>
            <a:lvl5pPr marL="2286000" lvl="4" indent="-330200">
              <a:spcBef>
                <a:spcPts val="0"/>
              </a:spcBef>
              <a:spcAft>
                <a:spcPts val="0"/>
              </a:spcAft>
              <a:buSzPts val="1600"/>
              <a:buChar char="○"/>
              <a:defRPr/>
            </a:lvl5pPr>
            <a:lvl6pPr marL="2743200" lvl="5" indent="-330200">
              <a:spcBef>
                <a:spcPts val="0"/>
              </a:spcBef>
              <a:spcAft>
                <a:spcPts val="0"/>
              </a:spcAft>
              <a:buSzPts val="1600"/>
              <a:buChar char="■"/>
              <a:defRPr/>
            </a:lvl6pPr>
            <a:lvl7pPr marL="3200400" lvl="6" indent="-330200">
              <a:spcBef>
                <a:spcPts val="0"/>
              </a:spcBef>
              <a:spcAft>
                <a:spcPts val="0"/>
              </a:spcAft>
              <a:buSzPts val="1600"/>
              <a:buChar char="●"/>
              <a:defRPr/>
            </a:lvl7pPr>
            <a:lvl8pPr marL="3657600" lvl="7" indent="-330200">
              <a:spcBef>
                <a:spcPts val="0"/>
              </a:spcBef>
              <a:spcAft>
                <a:spcPts val="0"/>
              </a:spcAft>
              <a:buSzPts val="1600"/>
              <a:buChar char="○"/>
              <a:defRPr/>
            </a:lvl8pPr>
            <a:lvl9pPr marL="4114800" lvl="8" indent="-330200">
              <a:spcBef>
                <a:spcPts val="0"/>
              </a:spcBef>
              <a:spcAft>
                <a:spcPts val="0"/>
              </a:spcAft>
              <a:buSzPts val="1600"/>
              <a:buChar char="■"/>
              <a:defRPr/>
            </a:lvl9pPr>
          </a:lstStyle>
          <a:p>
            <a:endParaRPr/>
          </a:p>
        </p:txBody>
      </p:sp>
      <p:sp>
        <p:nvSpPr>
          <p:cNvPr id="30" name="Google Shape;30;p4"/>
          <p:cNvSpPr txBox="1">
            <a:spLocks noGrp="1"/>
          </p:cNvSpPr>
          <p:nvPr>
            <p:ph type="title"/>
          </p:nvPr>
        </p:nvSpPr>
        <p:spPr>
          <a:xfrm>
            <a:off x="714150" y="535650"/>
            <a:ext cx="7715700" cy="467100"/>
          </a:xfrm>
          <a:prstGeom prst="rect">
            <a:avLst/>
          </a:prstGeom>
        </p:spPr>
        <p:txBody>
          <a:bodyPr spcFirstLastPara="1" wrap="square" lIns="0" tIns="0" rIns="0" bIns="0" anchor="t" anchorCtr="0">
            <a:noAutofit/>
          </a:bodyPr>
          <a:lstStyle>
            <a:lvl1pPr lvl="0" algn="ctr"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pic>
        <p:nvPicPr>
          <p:cNvPr id="3" name="Imagen 2">
            <a:extLst>
              <a:ext uri="{FF2B5EF4-FFF2-40B4-BE49-F238E27FC236}">
                <a16:creationId xmlns:a16="http://schemas.microsoft.com/office/drawing/2014/main" id="{C576C5E8-9805-4DA1-AAA0-97394C70CCF4}"/>
              </a:ext>
            </a:extLst>
          </p:cNvPr>
          <p:cNvPicPr>
            <a:picLocks noChangeAspect="1"/>
          </p:cNvPicPr>
          <p:nvPr userDrawn="1"/>
        </p:nvPicPr>
        <p:blipFill>
          <a:blip r:embed="rId3">
            <a:clrChange>
              <a:clrFrom>
                <a:srgbClr val="FFFFFF"/>
              </a:clrFrom>
              <a:clrTo>
                <a:srgbClr val="FFFFFF">
                  <a:alpha val="0"/>
                </a:srgbClr>
              </a:clrTo>
            </a:clrChange>
          </a:blip>
          <a:stretch>
            <a:fillRect/>
          </a:stretch>
        </p:blipFill>
        <p:spPr>
          <a:xfrm>
            <a:off x="373193" y="77968"/>
            <a:ext cx="1088238" cy="1260000"/>
          </a:xfrm>
          <a:prstGeom prst="rect">
            <a:avLst/>
          </a:prstGeom>
        </p:spPr>
      </p:pic>
      <p:pic>
        <p:nvPicPr>
          <p:cNvPr id="5" name="Imagen 4">
            <a:extLst>
              <a:ext uri="{FF2B5EF4-FFF2-40B4-BE49-F238E27FC236}">
                <a16:creationId xmlns:a16="http://schemas.microsoft.com/office/drawing/2014/main" id="{F652F1CB-3A66-4A9D-A023-1B3B3F91BC79}"/>
              </a:ext>
            </a:extLst>
          </p:cNvPr>
          <p:cNvPicPr>
            <a:picLocks noChangeAspect="1"/>
          </p:cNvPicPr>
          <p:nvPr userDrawn="1"/>
        </p:nvPicPr>
        <p:blipFill>
          <a:blip r:embed="rId4">
            <a:clrChange>
              <a:clrFrom>
                <a:srgbClr val="FEFBF4"/>
              </a:clrFrom>
              <a:clrTo>
                <a:srgbClr val="FEFBF4">
                  <a:alpha val="0"/>
                </a:srgbClr>
              </a:clrTo>
            </a:clrChange>
          </a:blip>
          <a:stretch>
            <a:fillRect/>
          </a:stretch>
        </p:blipFill>
        <p:spPr>
          <a:xfrm>
            <a:off x="7574177" y="77968"/>
            <a:ext cx="1260000" cy="1260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2"/>
        <p:cNvGrpSpPr/>
        <p:nvPr/>
      </p:nvGrpSpPr>
      <p:grpSpPr>
        <a:xfrm>
          <a:off x="0" y="0"/>
          <a:ext cx="0" cy="0"/>
          <a:chOff x="0" y="0"/>
          <a:chExt cx="0" cy="0"/>
        </a:xfrm>
      </p:grpSpPr>
      <p:grpSp>
        <p:nvGrpSpPr>
          <p:cNvPr id="43" name="Google Shape;43;p6"/>
          <p:cNvGrpSpPr/>
          <p:nvPr/>
        </p:nvGrpSpPr>
        <p:grpSpPr>
          <a:xfrm rot="10800000" flipH="1">
            <a:off x="-37800" y="-37350"/>
            <a:ext cx="9219600" cy="5218200"/>
            <a:chOff x="-37800" y="-37350"/>
            <a:chExt cx="9219600" cy="5218200"/>
          </a:xfrm>
        </p:grpSpPr>
        <p:pic>
          <p:nvPicPr>
            <p:cNvPr id="44" name="Google Shape;44;p6"/>
            <p:cNvPicPr preferRelativeResize="0"/>
            <p:nvPr/>
          </p:nvPicPr>
          <p:blipFill>
            <a:blip r:embed="rId2">
              <a:alphaModFix amt="33000"/>
            </a:blip>
            <a:stretch>
              <a:fillRect/>
            </a:stretch>
          </p:blipFill>
          <p:spPr>
            <a:xfrm>
              <a:off x="0" y="2381"/>
              <a:ext cx="9144000" cy="5138738"/>
            </a:xfrm>
            <a:prstGeom prst="rect">
              <a:avLst/>
            </a:prstGeom>
            <a:noFill/>
            <a:ln>
              <a:noFill/>
            </a:ln>
          </p:spPr>
        </p:pic>
        <p:sp>
          <p:nvSpPr>
            <p:cNvPr id="45" name="Google Shape;45;p6"/>
            <p:cNvSpPr/>
            <p:nvPr/>
          </p:nvSpPr>
          <p:spPr>
            <a:xfrm flipH="1">
              <a:off x="-37800" y="-37350"/>
              <a:ext cx="9219600" cy="5218200"/>
            </a:xfrm>
            <a:prstGeom prst="rect">
              <a:avLst/>
            </a:prstGeom>
            <a:gradFill>
              <a:gsLst>
                <a:gs pos="0">
                  <a:srgbClr val="187498">
                    <a:alpha val="6666"/>
                  </a:srgbClr>
                </a:gs>
                <a:gs pos="50000">
                  <a:srgbClr val="187498">
                    <a:alpha val="6666"/>
                  </a:srgbClr>
                </a:gs>
                <a:gs pos="100000">
                  <a:srgbClr val="F9D923">
                    <a:alpha val="7450"/>
                  </a:srgbClr>
                </a:gs>
              </a:gsLst>
              <a:lin ang="1350003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 name="Google Shape;46;p6"/>
          <p:cNvSpPr/>
          <p:nvPr/>
        </p:nvSpPr>
        <p:spPr>
          <a:xfrm>
            <a:off x="-2525500" y="-2648400"/>
            <a:ext cx="6368100" cy="6368100"/>
          </a:xfrm>
          <a:prstGeom prst="ellipse">
            <a:avLst/>
          </a:prstGeom>
          <a:gradFill>
            <a:gsLst>
              <a:gs pos="0">
                <a:srgbClr val="187498">
                  <a:alpha val="19215"/>
                </a:srgbClr>
              </a:gs>
              <a:gs pos="50000">
                <a:srgbClr val="FFFFFF">
                  <a:alpha val="0"/>
                </a:srgbClr>
              </a:gs>
              <a:gs pos="100000">
                <a:srgbClr val="FFFFFF">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6"/>
          <p:cNvSpPr/>
          <p:nvPr/>
        </p:nvSpPr>
        <p:spPr>
          <a:xfrm>
            <a:off x="6906050" y="2755550"/>
            <a:ext cx="3603600" cy="3603600"/>
          </a:xfrm>
          <a:prstGeom prst="ellipse">
            <a:avLst/>
          </a:prstGeom>
          <a:gradFill>
            <a:gsLst>
              <a:gs pos="0">
                <a:srgbClr val="F9D923">
                  <a:alpha val="31372"/>
                </a:srgbClr>
              </a:gs>
              <a:gs pos="50000">
                <a:srgbClr val="FFFFFF">
                  <a:alpha val="0"/>
                </a:srgbClr>
              </a:gs>
              <a:gs pos="100000">
                <a:srgbClr val="FFFFFF">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6"/>
          <p:cNvSpPr/>
          <p:nvPr/>
        </p:nvSpPr>
        <p:spPr>
          <a:xfrm>
            <a:off x="-2596975" y="-2521300"/>
            <a:ext cx="6368100" cy="6368100"/>
          </a:xfrm>
          <a:prstGeom prst="ellipse">
            <a:avLst/>
          </a:prstGeom>
          <a:gradFill>
            <a:gsLst>
              <a:gs pos="0">
                <a:srgbClr val="187498">
                  <a:alpha val="19215"/>
                </a:srgbClr>
              </a:gs>
              <a:gs pos="50000">
                <a:srgbClr val="FFFFFF">
                  <a:alpha val="0"/>
                </a:srgbClr>
              </a:gs>
              <a:gs pos="100000">
                <a:srgbClr val="FFFFFF">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6"/>
          <p:cNvSpPr/>
          <p:nvPr/>
        </p:nvSpPr>
        <p:spPr>
          <a:xfrm>
            <a:off x="7200825" y="3076850"/>
            <a:ext cx="3603600" cy="3603600"/>
          </a:xfrm>
          <a:prstGeom prst="ellipse">
            <a:avLst/>
          </a:prstGeom>
          <a:gradFill>
            <a:gsLst>
              <a:gs pos="0">
                <a:schemeClr val="lt1"/>
              </a:gs>
              <a:gs pos="50000">
                <a:srgbClr val="FFFFFF">
                  <a:alpha val="0"/>
                </a:srgbClr>
              </a:gs>
              <a:gs pos="100000">
                <a:srgbClr val="FFFFFF">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6"/>
          <p:cNvSpPr txBox="1">
            <a:spLocks noGrp="1"/>
          </p:cNvSpPr>
          <p:nvPr>
            <p:ph type="title"/>
          </p:nvPr>
        </p:nvSpPr>
        <p:spPr>
          <a:xfrm>
            <a:off x="865275" y="535650"/>
            <a:ext cx="7413300" cy="467100"/>
          </a:xfrm>
          <a:prstGeom prst="rect">
            <a:avLst/>
          </a:prstGeom>
        </p:spPr>
        <p:txBody>
          <a:bodyPr spcFirstLastPara="1" wrap="square" lIns="0" tIns="0" rIns="0" bIns="0" anchor="t" anchorCtr="0">
            <a:noAutofit/>
          </a:bodyPr>
          <a:lstStyle>
            <a:lvl1pPr lvl="0" algn="ctr"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pic>
        <p:nvPicPr>
          <p:cNvPr id="3" name="Imagen 2">
            <a:extLst>
              <a:ext uri="{FF2B5EF4-FFF2-40B4-BE49-F238E27FC236}">
                <a16:creationId xmlns:a16="http://schemas.microsoft.com/office/drawing/2014/main" id="{86B36692-5026-48EF-9972-D73BBE950AC9}"/>
              </a:ext>
            </a:extLst>
          </p:cNvPr>
          <p:cNvPicPr>
            <a:picLocks noChangeAspect="1"/>
          </p:cNvPicPr>
          <p:nvPr userDrawn="1"/>
        </p:nvPicPr>
        <p:blipFill>
          <a:blip r:embed="rId3">
            <a:clrChange>
              <a:clrFrom>
                <a:srgbClr val="FFFFFF"/>
              </a:clrFrom>
              <a:clrTo>
                <a:srgbClr val="FFFFFF">
                  <a:alpha val="0"/>
                </a:srgbClr>
              </a:clrTo>
            </a:clrChange>
          </a:blip>
          <a:stretch>
            <a:fillRect/>
          </a:stretch>
        </p:blipFill>
        <p:spPr>
          <a:xfrm>
            <a:off x="297870" y="95658"/>
            <a:ext cx="1088238" cy="1260000"/>
          </a:xfrm>
          <a:prstGeom prst="rect">
            <a:avLst/>
          </a:prstGeom>
        </p:spPr>
      </p:pic>
      <p:pic>
        <p:nvPicPr>
          <p:cNvPr id="5" name="Imagen 4">
            <a:extLst>
              <a:ext uri="{FF2B5EF4-FFF2-40B4-BE49-F238E27FC236}">
                <a16:creationId xmlns:a16="http://schemas.microsoft.com/office/drawing/2014/main" id="{75129A54-EB8D-4100-BCB4-9AE859DDB10E}"/>
              </a:ext>
            </a:extLst>
          </p:cNvPr>
          <p:cNvPicPr>
            <a:picLocks noChangeAspect="1"/>
          </p:cNvPicPr>
          <p:nvPr userDrawn="1"/>
        </p:nvPicPr>
        <p:blipFill>
          <a:blip r:embed="rId4">
            <a:clrChange>
              <a:clrFrom>
                <a:srgbClr val="FEFBF4"/>
              </a:clrFrom>
              <a:clrTo>
                <a:srgbClr val="FEFBF4">
                  <a:alpha val="0"/>
                </a:srgbClr>
              </a:clrTo>
            </a:clrChange>
          </a:blip>
          <a:stretch>
            <a:fillRect/>
          </a:stretch>
        </p:blipFill>
        <p:spPr>
          <a:xfrm>
            <a:off x="7550432" y="95658"/>
            <a:ext cx="1260000" cy="126000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3"/>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2">
  <p:cSld name="CUSTOM_3_1">
    <p:spTree>
      <p:nvGrpSpPr>
        <p:cNvPr id="1" name="Shape 118"/>
        <p:cNvGrpSpPr/>
        <p:nvPr/>
      </p:nvGrpSpPr>
      <p:grpSpPr>
        <a:xfrm>
          <a:off x="0" y="0"/>
          <a:ext cx="0" cy="0"/>
          <a:chOff x="0" y="0"/>
          <a:chExt cx="0" cy="0"/>
        </a:xfrm>
      </p:grpSpPr>
      <p:grpSp>
        <p:nvGrpSpPr>
          <p:cNvPr id="119" name="Google Shape;119;p16"/>
          <p:cNvGrpSpPr/>
          <p:nvPr/>
        </p:nvGrpSpPr>
        <p:grpSpPr>
          <a:xfrm rot="10800000">
            <a:off x="-37800" y="-37350"/>
            <a:ext cx="9219600" cy="5218200"/>
            <a:chOff x="-37800" y="-37350"/>
            <a:chExt cx="9219600" cy="5218200"/>
          </a:xfrm>
        </p:grpSpPr>
        <p:pic>
          <p:nvPicPr>
            <p:cNvPr id="120" name="Google Shape;120;p16"/>
            <p:cNvPicPr preferRelativeResize="0"/>
            <p:nvPr/>
          </p:nvPicPr>
          <p:blipFill>
            <a:blip r:embed="rId2">
              <a:alphaModFix amt="33000"/>
            </a:blip>
            <a:stretch>
              <a:fillRect/>
            </a:stretch>
          </p:blipFill>
          <p:spPr>
            <a:xfrm>
              <a:off x="0" y="2381"/>
              <a:ext cx="9144000" cy="5138738"/>
            </a:xfrm>
            <a:prstGeom prst="rect">
              <a:avLst/>
            </a:prstGeom>
            <a:noFill/>
            <a:ln>
              <a:noFill/>
            </a:ln>
          </p:spPr>
        </p:pic>
        <p:sp>
          <p:nvSpPr>
            <p:cNvPr id="121" name="Google Shape;121;p16"/>
            <p:cNvSpPr/>
            <p:nvPr/>
          </p:nvSpPr>
          <p:spPr>
            <a:xfrm flipH="1">
              <a:off x="-37800" y="-37350"/>
              <a:ext cx="9219600" cy="5218200"/>
            </a:xfrm>
            <a:prstGeom prst="rect">
              <a:avLst/>
            </a:prstGeom>
            <a:gradFill>
              <a:gsLst>
                <a:gs pos="0">
                  <a:srgbClr val="187498">
                    <a:alpha val="6666"/>
                  </a:srgbClr>
                </a:gs>
                <a:gs pos="50000">
                  <a:srgbClr val="187498">
                    <a:alpha val="6666"/>
                  </a:srgbClr>
                </a:gs>
                <a:gs pos="100000">
                  <a:srgbClr val="F9D923">
                    <a:alpha val="7450"/>
                  </a:srgbClr>
                </a:gs>
              </a:gsLst>
              <a:lin ang="1350003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2" name="Google Shape;122;p16"/>
          <p:cNvSpPr/>
          <p:nvPr/>
        </p:nvSpPr>
        <p:spPr>
          <a:xfrm flipH="1">
            <a:off x="4722800" y="-2648400"/>
            <a:ext cx="6368100" cy="6368100"/>
          </a:xfrm>
          <a:prstGeom prst="ellipse">
            <a:avLst/>
          </a:prstGeom>
          <a:gradFill>
            <a:gsLst>
              <a:gs pos="0">
                <a:srgbClr val="187498">
                  <a:alpha val="19215"/>
                </a:srgbClr>
              </a:gs>
              <a:gs pos="50000">
                <a:srgbClr val="FFFFFF">
                  <a:alpha val="0"/>
                </a:srgbClr>
              </a:gs>
              <a:gs pos="100000">
                <a:srgbClr val="FFFFFF">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16"/>
          <p:cNvSpPr/>
          <p:nvPr/>
        </p:nvSpPr>
        <p:spPr>
          <a:xfrm flipH="1">
            <a:off x="-2052675" y="3193250"/>
            <a:ext cx="3603600" cy="3603600"/>
          </a:xfrm>
          <a:prstGeom prst="ellipse">
            <a:avLst/>
          </a:prstGeom>
          <a:gradFill>
            <a:gsLst>
              <a:gs pos="0">
                <a:schemeClr val="lt1"/>
              </a:gs>
              <a:gs pos="50000">
                <a:srgbClr val="FFFFFF">
                  <a:alpha val="0"/>
                </a:srgbClr>
              </a:gs>
              <a:gs pos="100000">
                <a:srgbClr val="FFFFFF">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16"/>
          <p:cNvSpPr txBox="1">
            <a:spLocks noGrp="1"/>
          </p:cNvSpPr>
          <p:nvPr>
            <p:ph type="title"/>
          </p:nvPr>
        </p:nvSpPr>
        <p:spPr>
          <a:xfrm>
            <a:off x="730825" y="535650"/>
            <a:ext cx="7682400" cy="467100"/>
          </a:xfrm>
          <a:prstGeom prst="rect">
            <a:avLst/>
          </a:prstGeom>
        </p:spPr>
        <p:txBody>
          <a:bodyPr spcFirstLastPara="1" wrap="square" lIns="0" tIns="0" rIns="0" bIns="0" anchor="t" anchorCtr="0">
            <a:noAutofit/>
          </a:bodyPr>
          <a:lstStyle>
            <a:lvl1pPr lvl="0" algn="ctr"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pic>
        <p:nvPicPr>
          <p:cNvPr id="3" name="Imagen 2">
            <a:extLst>
              <a:ext uri="{FF2B5EF4-FFF2-40B4-BE49-F238E27FC236}">
                <a16:creationId xmlns:a16="http://schemas.microsoft.com/office/drawing/2014/main" id="{354A772B-B9C9-4653-8FCF-1C0409438388}"/>
              </a:ext>
            </a:extLst>
          </p:cNvPr>
          <p:cNvPicPr>
            <a:picLocks noChangeAspect="1"/>
          </p:cNvPicPr>
          <p:nvPr userDrawn="1"/>
        </p:nvPicPr>
        <p:blipFill>
          <a:blip r:embed="rId3">
            <a:clrChange>
              <a:clrFrom>
                <a:srgbClr val="FFFFFF"/>
              </a:clrFrom>
              <a:clrTo>
                <a:srgbClr val="FFFFFF">
                  <a:alpha val="0"/>
                </a:srgbClr>
              </a:clrTo>
            </a:clrChange>
          </a:blip>
          <a:stretch>
            <a:fillRect/>
          </a:stretch>
        </p:blipFill>
        <p:spPr>
          <a:xfrm>
            <a:off x="304343" y="131943"/>
            <a:ext cx="1088238" cy="1260000"/>
          </a:xfrm>
          <a:prstGeom prst="rect">
            <a:avLst/>
          </a:prstGeom>
        </p:spPr>
      </p:pic>
      <p:pic>
        <p:nvPicPr>
          <p:cNvPr id="5" name="Imagen 4">
            <a:extLst>
              <a:ext uri="{FF2B5EF4-FFF2-40B4-BE49-F238E27FC236}">
                <a16:creationId xmlns:a16="http://schemas.microsoft.com/office/drawing/2014/main" id="{7163DF57-6B10-4E5D-B9BE-D9F2CD0C53BC}"/>
              </a:ext>
            </a:extLst>
          </p:cNvPr>
          <p:cNvPicPr>
            <a:picLocks noChangeAspect="1"/>
          </p:cNvPicPr>
          <p:nvPr userDrawn="1"/>
        </p:nvPicPr>
        <p:blipFill>
          <a:blip r:embed="rId4">
            <a:clrChange>
              <a:clrFrom>
                <a:srgbClr val="FEFBF4"/>
              </a:clrFrom>
              <a:clrTo>
                <a:srgbClr val="FEFBF4">
                  <a:alpha val="0"/>
                </a:srgbClr>
              </a:clrTo>
            </a:clrChange>
          </a:blip>
          <a:stretch>
            <a:fillRect/>
          </a:stretch>
        </p:blipFill>
        <p:spPr>
          <a:xfrm>
            <a:off x="7555397" y="139200"/>
            <a:ext cx="1260000" cy="126000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ackground">
  <p:cSld name="CUSTOM_6">
    <p:spTree>
      <p:nvGrpSpPr>
        <p:cNvPr id="1" name="Shape 197"/>
        <p:cNvGrpSpPr/>
        <p:nvPr/>
      </p:nvGrpSpPr>
      <p:grpSpPr>
        <a:xfrm>
          <a:off x="0" y="0"/>
          <a:ext cx="0" cy="0"/>
          <a:chOff x="0" y="0"/>
          <a:chExt cx="0" cy="0"/>
        </a:xfrm>
      </p:grpSpPr>
      <p:grpSp>
        <p:nvGrpSpPr>
          <p:cNvPr id="198" name="Google Shape;198;p23"/>
          <p:cNvGrpSpPr/>
          <p:nvPr/>
        </p:nvGrpSpPr>
        <p:grpSpPr>
          <a:xfrm>
            <a:off x="-37800" y="-37350"/>
            <a:ext cx="9219600" cy="5218200"/>
            <a:chOff x="-37800" y="-37350"/>
            <a:chExt cx="9219600" cy="5218200"/>
          </a:xfrm>
        </p:grpSpPr>
        <p:pic>
          <p:nvPicPr>
            <p:cNvPr id="199" name="Google Shape;199;p23"/>
            <p:cNvPicPr preferRelativeResize="0"/>
            <p:nvPr/>
          </p:nvPicPr>
          <p:blipFill>
            <a:blip r:embed="rId2">
              <a:alphaModFix amt="33000"/>
            </a:blip>
            <a:stretch>
              <a:fillRect/>
            </a:stretch>
          </p:blipFill>
          <p:spPr>
            <a:xfrm>
              <a:off x="0" y="2381"/>
              <a:ext cx="9144000" cy="5138738"/>
            </a:xfrm>
            <a:prstGeom prst="rect">
              <a:avLst/>
            </a:prstGeom>
            <a:noFill/>
            <a:ln>
              <a:noFill/>
            </a:ln>
          </p:spPr>
        </p:pic>
        <p:sp>
          <p:nvSpPr>
            <p:cNvPr id="200" name="Google Shape;200;p23"/>
            <p:cNvSpPr/>
            <p:nvPr/>
          </p:nvSpPr>
          <p:spPr>
            <a:xfrm flipH="1">
              <a:off x="-37800" y="-37350"/>
              <a:ext cx="9219600" cy="5218200"/>
            </a:xfrm>
            <a:prstGeom prst="rect">
              <a:avLst/>
            </a:prstGeom>
            <a:gradFill>
              <a:gsLst>
                <a:gs pos="0">
                  <a:srgbClr val="187498">
                    <a:alpha val="6666"/>
                  </a:srgbClr>
                </a:gs>
                <a:gs pos="50000">
                  <a:srgbClr val="187498">
                    <a:alpha val="6666"/>
                  </a:srgbClr>
                </a:gs>
                <a:gs pos="100000">
                  <a:srgbClr val="F9D923">
                    <a:alpha val="7450"/>
                  </a:srgbClr>
                </a:gs>
              </a:gsLst>
              <a:lin ang="1350003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1" name="Google Shape;201;p23"/>
          <p:cNvSpPr/>
          <p:nvPr/>
        </p:nvSpPr>
        <p:spPr>
          <a:xfrm rot="10800000" flipH="1">
            <a:off x="-2596975" y="1112400"/>
            <a:ext cx="6368100" cy="6368100"/>
          </a:xfrm>
          <a:prstGeom prst="ellipse">
            <a:avLst/>
          </a:prstGeom>
          <a:gradFill>
            <a:gsLst>
              <a:gs pos="0">
                <a:srgbClr val="187498">
                  <a:alpha val="19215"/>
                </a:srgbClr>
              </a:gs>
              <a:gs pos="50000">
                <a:srgbClr val="FFFFFF">
                  <a:alpha val="0"/>
                </a:srgbClr>
              </a:gs>
              <a:gs pos="100000">
                <a:srgbClr val="FFFFFF">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23"/>
          <p:cNvSpPr/>
          <p:nvPr/>
        </p:nvSpPr>
        <p:spPr>
          <a:xfrm rot="10800000" flipH="1">
            <a:off x="7160300" y="-1502850"/>
            <a:ext cx="3603600" cy="3603600"/>
          </a:xfrm>
          <a:prstGeom prst="ellipse">
            <a:avLst/>
          </a:prstGeom>
          <a:gradFill>
            <a:gsLst>
              <a:gs pos="0">
                <a:schemeClr val="lt1"/>
              </a:gs>
              <a:gs pos="50000">
                <a:srgbClr val="FFFFFF">
                  <a:alpha val="0"/>
                </a:srgbClr>
              </a:gs>
              <a:gs pos="100000">
                <a:srgbClr val="FFFFFF">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accen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4175" y="535650"/>
            <a:ext cx="7715700" cy="572700"/>
          </a:xfrm>
          <a:prstGeom prst="rect">
            <a:avLst/>
          </a:prstGeom>
          <a:noFill/>
          <a:ln>
            <a:noFill/>
          </a:ln>
        </p:spPr>
        <p:txBody>
          <a:bodyPr spcFirstLastPara="1" wrap="square" lIns="0" tIns="0" rIns="0" bIns="0" anchor="t" anchorCtr="0">
            <a:noAutofit/>
          </a:bodyPr>
          <a:lstStyle>
            <a:lvl1pPr lvl="0">
              <a:lnSpc>
                <a:spcPct val="100000"/>
              </a:lnSpc>
              <a:spcBef>
                <a:spcPts val="0"/>
              </a:spcBef>
              <a:spcAft>
                <a:spcPts val="0"/>
              </a:spcAft>
              <a:buClr>
                <a:schemeClr val="accent1"/>
              </a:buClr>
              <a:buSzPts val="3000"/>
              <a:buFont typeface="Jost SemiBold"/>
              <a:buNone/>
              <a:defRPr sz="3000">
                <a:solidFill>
                  <a:schemeClr val="accent1"/>
                </a:solidFill>
                <a:latin typeface="Jost SemiBold"/>
                <a:ea typeface="Jost SemiBold"/>
                <a:cs typeface="Jost SemiBold"/>
                <a:sym typeface="Jost SemiBold"/>
              </a:defRPr>
            </a:lvl1pPr>
            <a:lvl2pPr lvl="1">
              <a:lnSpc>
                <a:spcPct val="100000"/>
              </a:lnSpc>
              <a:spcBef>
                <a:spcPts val="0"/>
              </a:spcBef>
              <a:spcAft>
                <a:spcPts val="0"/>
              </a:spcAft>
              <a:buClr>
                <a:schemeClr val="accent1"/>
              </a:buClr>
              <a:buSzPts val="2800"/>
              <a:buFont typeface="Jost"/>
              <a:buNone/>
              <a:defRPr sz="2800" b="1">
                <a:solidFill>
                  <a:schemeClr val="accent1"/>
                </a:solidFill>
                <a:latin typeface="Jost"/>
                <a:ea typeface="Jost"/>
                <a:cs typeface="Jost"/>
                <a:sym typeface="Jost"/>
              </a:defRPr>
            </a:lvl2pPr>
            <a:lvl3pPr lvl="2">
              <a:lnSpc>
                <a:spcPct val="100000"/>
              </a:lnSpc>
              <a:spcBef>
                <a:spcPts val="0"/>
              </a:spcBef>
              <a:spcAft>
                <a:spcPts val="0"/>
              </a:spcAft>
              <a:buClr>
                <a:schemeClr val="accent1"/>
              </a:buClr>
              <a:buSzPts val="2800"/>
              <a:buFont typeface="Jost"/>
              <a:buNone/>
              <a:defRPr sz="2800" b="1">
                <a:solidFill>
                  <a:schemeClr val="accent1"/>
                </a:solidFill>
                <a:latin typeface="Jost"/>
                <a:ea typeface="Jost"/>
                <a:cs typeface="Jost"/>
                <a:sym typeface="Jost"/>
              </a:defRPr>
            </a:lvl3pPr>
            <a:lvl4pPr lvl="3">
              <a:lnSpc>
                <a:spcPct val="100000"/>
              </a:lnSpc>
              <a:spcBef>
                <a:spcPts val="0"/>
              </a:spcBef>
              <a:spcAft>
                <a:spcPts val="0"/>
              </a:spcAft>
              <a:buClr>
                <a:schemeClr val="accent1"/>
              </a:buClr>
              <a:buSzPts val="2800"/>
              <a:buFont typeface="Jost"/>
              <a:buNone/>
              <a:defRPr sz="2800" b="1">
                <a:solidFill>
                  <a:schemeClr val="accent1"/>
                </a:solidFill>
                <a:latin typeface="Jost"/>
                <a:ea typeface="Jost"/>
                <a:cs typeface="Jost"/>
                <a:sym typeface="Jost"/>
              </a:defRPr>
            </a:lvl4pPr>
            <a:lvl5pPr lvl="4">
              <a:lnSpc>
                <a:spcPct val="100000"/>
              </a:lnSpc>
              <a:spcBef>
                <a:spcPts val="0"/>
              </a:spcBef>
              <a:spcAft>
                <a:spcPts val="0"/>
              </a:spcAft>
              <a:buClr>
                <a:schemeClr val="accent1"/>
              </a:buClr>
              <a:buSzPts val="2800"/>
              <a:buFont typeface="Jost"/>
              <a:buNone/>
              <a:defRPr sz="2800" b="1">
                <a:solidFill>
                  <a:schemeClr val="accent1"/>
                </a:solidFill>
                <a:latin typeface="Jost"/>
                <a:ea typeface="Jost"/>
                <a:cs typeface="Jost"/>
                <a:sym typeface="Jost"/>
              </a:defRPr>
            </a:lvl5pPr>
            <a:lvl6pPr lvl="5">
              <a:lnSpc>
                <a:spcPct val="100000"/>
              </a:lnSpc>
              <a:spcBef>
                <a:spcPts val="0"/>
              </a:spcBef>
              <a:spcAft>
                <a:spcPts val="0"/>
              </a:spcAft>
              <a:buClr>
                <a:schemeClr val="accent1"/>
              </a:buClr>
              <a:buSzPts val="2800"/>
              <a:buFont typeface="Jost"/>
              <a:buNone/>
              <a:defRPr sz="2800" b="1">
                <a:solidFill>
                  <a:schemeClr val="accent1"/>
                </a:solidFill>
                <a:latin typeface="Jost"/>
                <a:ea typeface="Jost"/>
                <a:cs typeface="Jost"/>
                <a:sym typeface="Jost"/>
              </a:defRPr>
            </a:lvl6pPr>
            <a:lvl7pPr lvl="6">
              <a:lnSpc>
                <a:spcPct val="100000"/>
              </a:lnSpc>
              <a:spcBef>
                <a:spcPts val="0"/>
              </a:spcBef>
              <a:spcAft>
                <a:spcPts val="0"/>
              </a:spcAft>
              <a:buClr>
                <a:schemeClr val="accent1"/>
              </a:buClr>
              <a:buSzPts val="2800"/>
              <a:buFont typeface="Jost"/>
              <a:buNone/>
              <a:defRPr sz="2800" b="1">
                <a:solidFill>
                  <a:schemeClr val="accent1"/>
                </a:solidFill>
                <a:latin typeface="Jost"/>
                <a:ea typeface="Jost"/>
                <a:cs typeface="Jost"/>
                <a:sym typeface="Jost"/>
              </a:defRPr>
            </a:lvl7pPr>
            <a:lvl8pPr lvl="7">
              <a:lnSpc>
                <a:spcPct val="100000"/>
              </a:lnSpc>
              <a:spcBef>
                <a:spcPts val="0"/>
              </a:spcBef>
              <a:spcAft>
                <a:spcPts val="0"/>
              </a:spcAft>
              <a:buClr>
                <a:schemeClr val="accent1"/>
              </a:buClr>
              <a:buSzPts val="2800"/>
              <a:buFont typeface="Jost"/>
              <a:buNone/>
              <a:defRPr sz="2800" b="1">
                <a:solidFill>
                  <a:schemeClr val="accent1"/>
                </a:solidFill>
                <a:latin typeface="Jost"/>
                <a:ea typeface="Jost"/>
                <a:cs typeface="Jost"/>
                <a:sym typeface="Jost"/>
              </a:defRPr>
            </a:lvl8pPr>
            <a:lvl9pPr lvl="8">
              <a:lnSpc>
                <a:spcPct val="100000"/>
              </a:lnSpc>
              <a:spcBef>
                <a:spcPts val="0"/>
              </a:spcBef>
              <a:spcAft>
                <a:spcPts val="0"/>
              </a:spcAft>
              <a:buClr>
                <a:schemeClr val="accent1"/>
              </a:buClr>
              <a:buSzPts val="2800"/>
              <a:buFont typeface="Jost"/>
              <a:buNone/>
              <a:defRPr sz="2800" b="1">
                <a:solidFill>
                  <a:schemeClr val="accent1"/>
                </a:solidFill>
                <a:latin typeface="Jost"/>
                <a:ea typeface="Jost"/>
                <a:cs typeface="Jost"/>
                <a:sym typeface="Jost"/>
              </a:defRPr>
            </a:lvl9pPr>
          </a:lstStyle>
          <a:p>
            <a:endParaRPr/>
          </a:p>
        </p:txBody>
      </p:sp>
      <p:sp>
        <p:nvSpPr>
          <p:cNvPr id="7" name="Google Shape;7;p1"/>
          <p:cNvSpPr txBox="1">
            <a:spLocks noGrp="1"/>
          </p:cNvSpPr>
          <p:nvPr>
            <p:ph type="body" idx="1"/>
          </p:nvPr>
        </p:nvSpPr>
        <p:spPr>
          <a:xfrm>
            <a:off x="714175" y="1152475"/>
            <a:ext cx="7715700" cy="3416400"/>
          </a:xfrm>
          <a:prstGeom prst="rect">
            <a:avLst/>
          </a:prstGeom>
          <a:noFill/>
          <a:ln>
            <a:noFill/>
          </a:ln>
        </p:spPr>
        <p:txBody>
          <a:bodyPr spcFirstLastPara="1" wrap="square" lIns="0" tIns="0" rIns="0" bIns="0" anchor="t" anchorCtr="0">
            <a:noAutofit/>
          </a:bodyPr>
          <a:lstStyle>
            <a:lvl1pPr marL="457200" lvl="0" indent="-330200">
              <a:lnSpc>
                <a:spcPct val="100000"/>
              </a:lnSpc>
              <a:spcBef>
                <a:spcPts val="0"/>
              </a:spcBef>
              <a:spcAft>
                <a:spcPts val="0"/>
              </a:spcAft>
              <a:buClr>
                <a:schemeClr val="accent1"/>
              </a:buClr>
              <a:buSzPts val="1600"/>
              <a:buFont typeface="Jost"/>
              <a:buChar char="●"/>
              <a:defRPr sz="1600">
                <a:solidFill>
                  <a:schemeClr val="accent1"/>
                </a:solidFill>
                <a:latin typeface="Jost"/>
                <a:ea typeface="Jost"/>
                <a:cs typeface="Jost"/>
                <a:sym typeface="Jost"/>
              </a:defRPr>
            </a:lvl1pPr>
            <a:lvl2pPr marL="914400" lvl="1" indent="-330200">
              <a:lnSpc>
                <a:spcPct val="100000"/>
              </a:lnSpc>
              <a:spcBef>
                <a:spcPts val="0"/>
              </a:spcBef>
              <a:spcAft>
                <a:spcPts val="0"/>
              </a:spcAft>
              <a:buClr>
                <a:schemeClr val="accent1"/>
              </a:buClr>
              <a:buSzPts val="1600"/>
              <a:buFont typeface="Jost"/>
              <a:buChar char="○"/>
              <a:defRPr sz="1600">
                <a:solidFill>
                  <a:schemeClr val="accent1"/>
                </a:solidFill>
                <a:latin typeface="Jost"/>
                <a:ea typeface="Jost"/>
                <a:cs typeface="Jost"/>
                <a:sym typeface="Jost"/>
              </a:defRPr>
            </a:lvl2pPr>
            <a:lvl3pPr marL="1371600" lvl="2" indent="-330200">
              <a:lnSpc>
                <a:spcPct val="100000"/>
              </a:lnSpc>
              <a:spcBef>
                <a:spcPts val="0"/>
              </a:spcBef>
              <a:spcAft>
                <a:spcPts val="0"/>
              </a:spcAft>
              <a:buClr>
                <a:schemeClr val="accent1"/>
              </a:buClr>
              <a:buSzPts val="1600"/>
              <a:buFont typeface="Jost"/>
              <a:buChar char="■"/>
              <a:defRPr sz="1600">
                <a:solidFill>
                  <a:schemeClr val="accent1"/>
                </a:solidFill>
                <a:latin typeface="Jost"/>
                <a:ea typeface="Jost"/>
                <a:cs typeface="Jost"/>
                <a:sym typeface="Jost"/>
              </a:defRPr>
            </a:lvl3pPr>
            <a:lvl4pPr marL="1828800" lvl="3" indent="-330200">
              <a:lnSpc>
                <a:spcPct val="100000"/>
              </a:lnSpc>
              <a:spcBef>
                <a:spcPts val="0"/>
              </a:spcBef>
              <a:spcAft>
                <a:spcPts val="0"/>
              </a:spcAft>
              <a:buClr>
                <a:schemeClr val="accent1"/>
              </a:buClr>
              <a:buSzPts val="1600"/>
              <a:buFont typeface="Jost"/>
              <a:buChar char="●"/>
              <a:defRPr sz="1600">
                <a:solidFill>
                  <a:schemeClr val="accent1"/>
                </a:solidFill>
                <a:latin typeface="Jost"/>
                <a:ea typeface="Jost"/>
                <a:cs typeface="Jost"/>
                <a:sym typeface="Jost"/>
              </a:defRPr>
            </a:lvl4pPr>
            <a:lvl5pPr marL="2286000" lvl="4" indent="-330200">
              <a:lnSpc>
                <a:spcPct val="100000"/>
              </a:lnSpc>
              <a:spcBef>
                <a:spcPts val="0"/>
              </a:spcBef>
              <a:spcAft>
                <a:spcPts val="0"/>
              </a:spcAft>
              <a:buClr>
                <a:schemeClr val="accent1"/>
              </a:buClr>
              <a:buSzPts val="1600"/>
              <a:buFont typeface="Jost"/>
              <a:buChar char="○"/>
              <a:defRPr sz="1600">
                <a:solidFill>
                  <a:schemeClr val="accent1"/>
                </a:solidFill>
                <a:latin typeface="Jost"/>
                <a:ea typeface="Jost"/>
                <a:cs typeface="Jost"/>
                <a:sym typeface="Jost"/>
              </a:defRPr>
            </a:lvl5pPr>
            <a:lvl6pPr marL="2743200" lvl="5" indent="-330200">
              <a:lnSpc>
                <a:spcPct val="100000"/>
              </a:lnSpc>
              <a:spcBef>
                <a:spcPts val="0"/>
              </a:spcBef>
              <a:spcAft>
                <a:spcPts val="0"/>
              </a:spcAft>
              <a:buClr>
                <a:schemeClr val="accent1"/>
              </a:buClr>
              <a:buSzPts val="1600"/>
              <a:buFont typeface="Jost"/>
              <a:buChar char="■"/>
              <a:defRPr sz="1600">
                <a:solidFill>
                  <a:schemeClr val="accent1"/>
                </a:solidFill>
                <a:latin typeface="Jost"/>
                <a:ea typeface="Jost"/>
                <a:cs typeface="Jost"/>
                <a:sym typeface="Jost"/>
              </a:defRPr>
            </a:lvl6pPr>
            <a:lvl7pPr marL="3200400" lvl="6" indent="-330200">
              <a:lnSpc>
                <a:spcPct val="100000"/>
              </a:lnSpc>
              <a:spcBef>
                <a:spcPts val="0"/>
              </a:spcBef>
              <a:spcAft>
                <a:spcPts val="0"/>
              </a:spcAft>
              <a:buClr>
                <a:schemeClr val="accent1"/>
              </a:buClr>
              <a:buSzPts val="1600"/>
              <a:buFont typeface="Jost"/>
              <a:buChar char="●"/>
              <a:defRPr sz="1600">
                <a:solidFill>
                  <a:schemeClr val="accent1"/>
                </a:solidFill>
                <a:latin typeface="Jost"/>
                <a:ea typeface="Jost"/>
                <a:cs typeface="Jost"/>
                <a:sym typeface="Jost"/>
              </a:defRPr>
            </a:lvl7pPr>
            <a:lvl8pPr marL="3657600" lvl="7" indent="-330200">
              <a:lnSpc>
                <a:spcPct val="100000"/>
              </a:lnSpc>
              <a:spcBef>
                <a:spcPts val="0"/>
              </a:spcBef>
              <a:spcAft>
                <a:spcPts val="0"/>
              </a:spcAft>
              <a:buClr>
                <a:schemeClr val="accent1"/>
              </a:buClr>
              <a:buSzPts val="1600"/>
              <a:buFont typeface="Jost"/>
              <a:buChar char="○"/>
              <a:defRPr sz="1600">
                <a:solidFill>
                  <a:schemeClr val="accent1"/>
                </a:solidFill>
                <a:latin typeface="Jost"/>
                <a:ea typeface="Jost"/>
                <a:cs typeface="Jost"/>
                <a:sym typeface="Jost"/>
              </a:defRPr>
            </a:lvl8pPr>
            <a:lvl9pPr marL="4114800" lvl="8" indent="-330200">
              <a:lnSpc>
                <a:spcPct val="100000"/>
              </a:lnSpc>
              <a:spcBef>
                <a:spcPts val="0"/>
              </a:spcBef>
              <a:spcAft>
                <a:spcPts val="0"/>
              </a:spcAft>
              <a:buClr>
                <a:schemeClr val="accent1"/>
              </a:buClr>
              <a:buSzPts val="1600"/>
              <a:buFont typeface="Jost"/>
              <a:buChar char="■"/>
              <a:defRPr sz="1600">
                <a:solidFill>
                  <a:schemeClr val="accent1"/>
                </a:solidFill>
                <a:latin typeface="Jost"/>
                <a:ea typeface="Jost"/>
                <a:cs typeface="Jost"/>
                <a:sym typeface="Jost"/>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2" r:id="rId3"/>
    <p:sldLayoutId id="2147483658" r:id="rId4"/>
    <p:sldLayoutId id="2147483662" r:id="rId5"/>
    <p:sldLayoutId id="2147483669"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Google Shape;244;p29">
            <a:extLst>
              <a:ext uri="{FF2B5EF4-FFF2-40B4-BE49-F238E27FC236}">
                <a16:creationId xmlns:a16="http://schemas.microsoft.com/office/drawing/2014/main" id="{85532BE8-10FF-4BB7-AC71-47D26432762F}"/>
              </a:ext>
            </a:extLst>
          </p:cNvPr>
          <p:cNvSpPr txBox="1"/>
          <p:nvPr/>
        </p:nvSpPr>
        <p:spPr>
          <a:xfrm>
            <a:off x="1840008" y="308721"/>
            <a:ext cx="5471410" cy="384000"/>
          </a:xfrm>
          <a:prstGeom prst="rect">
            <a:avLst/>
          </a:prstGeom>
          <a:noFill/>
          <a:ln>
            <a:noFill/>
          </a:ln>
        </p:spPr>
        <p:txBody>
          <a:bodyPr spcFirstLastPara="1" wrap="square" lIns="0" tIns="0" rIns="0" bIns="0" anchor="t" anchorCtr="0">
            <a:noAutofit/>
          </a:bodyPr>
          <a:lstStyle/>
          <a:p>
            <a:pPr marL="0" lvl="0" indent="0" algn="ctr" rtl="0">
              <a:spcAft>
                <a:spcPts val="0"/>
              </a:spcAft>
              <a:buNone/>
            </a:pPr>
            <a:r>
              <a:rPr lang="es-ES" dirty="0">
                <a:solidFill>
                  <a:schemeClr val="accent1"/>
                </a:solidFill>
                <a:latin typeface="Jost SemiBold" panose="020B0604020202020204" charset="0"/>
                <a:ea typeface="Jost SemiBold" panose="020B0604020202020204" charset="0"/>
                <a:cs typeface="Jost SemiBold"/>
                <a:sym typeface="Jost SemiBold"/>
              </a:rPr>
              <a:t>Sociedad Mexicana de Agricultura Sostenible, A.C.</a:t>
            </a:r>
          </a:p>
          <a:p>
            <a:pPr marL="0" lvl="0" indent="0" algn="ctr" rtl="0">
              <a:spcAft>
                <a:spcPts val="0"/>
              </a:spcAft>
              <a:buNone/>
            </a:pPr>
            <a:r>
              <a:rPr lang="es-ES" dirty="0">
                <a:solidFill>
                  <a:schemeClr val="accent1"/>
                </a:solidFill>
                <a:latin typeface="Jost SemiBold" panose="020B0604020202020204" charset="0"/>
                <a:ea typeface="Jost SemiBold" panose="020B0604020202020204" charset="0"/>
                <a:cs typeface="Jost SemiBold"/>
                <a:sym typeface="Jost SemiBold"/>
              </a:rPr>
              <a:t>XIII Congreso Nacional de Agricultura Sostenible</a:t>
            </a:r>
          </a:p>
          <a:p>
            <a:pPr marL="0" lvl="0" indent="0" algn="ctr" rtl="0">
              <a:spcBef>
                <a:spcPts val="600"/>
              </a:spcBef>
              <a:spcAft>
                <a:spcPts val="0"/>
              </a:spcAft>
              <a:buNone/>
            </a:pPr>
            <a:endParaRPr lang="es-ES" dirty="0">
              <a:solidFill>
                <a:schemeClr val="accent1"/>
              </a:solidFill>
              <a:latin typeface="Jost SemiBold" panose="020B0604020202020204" charset="0"/>
              <a:ea typeface="Jost SemiBold" panose="020B0604020202020204" charset="0"/>
              <a:cs typeface="Jost SemiBold"/>
              <a:sym typeface="Jost SemiBold"/>
            </a:endParaRPr>
          </a:p>
          <a:p>
            <a:pPr marL="0" lvl="0" indent="0" algn="l" rtl="0">
              <a:spcBef>
                <a:spcPts val="0"/>
              </a:spcBef>
              <a:spcAft>
                <a:spcPts val="0"/>
              </a:spcAft>
              <a:buNone/>
            </a:pPr>
            <a:endParaRPr dirty="0">
              <a:solidFill>
                <a:schemeClr val="accent1"/>
              </a:solidFill>
              <a:latin typeface="Jost SemiBold" panose="020B0604020202020204" charset="0"/>
              <a:ea typeface="Jost SemiBold" panose="020B0604020202020204" charset="0"/>
              <a:cs typeface="Jost"/>
              <a:sym typeface="Jost"/>
            </a:endParaRPr>
          </a:p>
        </p:txBody>
      </p:sp>
      <p:sp>
        <p:nvSpPr>
          <p:cNvPr id="26" name="Google Shape;222;p28">
            <a:extLst>
              <a:ext uri="{FF2B5EF4-FFF2-40B4-BE49-F238E27FC236}">
                <a16:creationId xmlns:a16="http://schemas.microsoft.com/office/drawing/2014/main" id="{7904DBB1-11AE-425C-B1CA-C41D8DD76DE5}"/>
              </a:ext>
            </a:extLst>
          </p:cNvPr>
          <p:cNvSpPr txBox="1">
            <a:spLocks/>
          </p:cNvSpPr>
          <p:nvPr/>
        </p:nvSpPr>
        <p:spPr>
          <a:xfrm>
            <a:off x="2403409" y="1864481"/>
            <a:ext cx="4476923" cy="634855"/>
          </a:xfrm>
          <a:prstGeom prst="rect">
            <a:avLst/>
          </a:prstGeom>
          <a:noFill/>
          <a:ln>
            <a:noFill/>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1"/>
              </a:buClr>
              <a:buSzPts val="3000"/>
              <a:buFont typeface="Jost SemiBold"/>
              <a:buNone/>
              <a:defRPr sz="3000" b="0" i="0" u="none" strike="noStrike" cap="none">
                <a:solidFill>
                  <a:schemeClr val="accent1"/>
                </a:solidFill>
                <a:latin typeface="Jost SemiBold"/>
                <a:ea typeface="Jost SemiBold"/>
                <a:cs typeface="Jost SemiBold"/>
                <a:sym typeface="Jost SemiBold"/>
              </a:defRPr>
            </a:lvl1pPr>
            <a:lvl2pPr marR="0" lvl="1" algn="l" rtl="0">
              <a:lnSpc>
                <a:spcPct val="100000"/>
              </a:lnSpc>
              <a:spcBef>
                <a:spcPts val="0"/>
              </a:spcBef>
              <a:spcAft>
                <a:spcPts val="0"/>
              </a:spcAft>
              <a:buClr>
                <a:schemeClr val="accent1"/>
              </a:buClr>
              <a:buSzPts val="2800"/>
              <a:buFont typeface="Jost"/>
              <a:buNone/>
              <a:defRPr sz="2800" b="1" i="0" u="none" strike="noStrike" cap="none">
                <a:solidFill>
                  <a:schemeClr val="accent1"/>
                </a:solidFill>
                <a:latin typeface="Jost"/>
                <a:ea typeface="Jost"/>
                <a:cs typeface="Jost"/>
                <a:sym typeface="Jost"/>
              </a:defRPr>
            </a:lvl2pPr>
            <a:lvl3pPr marR="0" lvl="2" algn="l" rtl="0">
              <a:lnSpc>
                <a:spcPct val="100000"/>
              </a:lnSpc>
              <a:spcBef>
                <a:spcPts val="0"/>
              </a:spcBef>
              <a:spcAft>
                <a:spcPts val="0"/>
              </a:spcAft>
              <a:buClr>
                <a:schemeClr val="accent1"/>
              </a:buClr>
              <a:buSzPts val="2800"/>
              <a:buFont typeface="Jost"/>
              <a:buNone/>
              <a:defRPr sz="2800" b="1" i="0" u="none" strike="noStrike" cap="none">
                <a:solidFill>
                  <a:schemeClr val="accent1"/>
                </a:solidFill>
                <a:latin typeface="Jost"/>
                <a:ea typeface="Jost"/>
                <a:cs typeface="Jost"/>
                <a:sym typeface="Jost"/>
              </a:defRPr>
            </a:lvl3pPr>
            <a:lvl4pPr marR="0" lvl="3" algn="l" rtl="0">
              <a:lnSpc>
                <a:spcPct val="100000"/>
              </a:lnSpc>
              <a:spcBef>
                <a:spcPts val="0"/>
              </a:spcBef>
              <a:spcAft>
                <a:spcPts val="0"/>
              </a:spcAft>
              <a:buClr>
                <a:schemeClr val="accent1"/>
              </a:buClr>
              <a:buSzPts val="2800"/>
              <a:buFont typeface="Jost"/>
              <a:buNone/>
              <a:defRPr sz="2800" b="1" i="0" u="none" strike="noStrike" cap="none">
                <a:solidFill>
                  <a:schemeClr val="accent1"/>
                </a:solidFill>
                <a:latin typeface="Jost"/>
                <a:ea typeface="Jost"/>
                <a:cs typeface="Jost"/>
                <a:sym typeface="Jost"/>
              </a:defRPr>
            </a:lvl4pPr>
            <a:lvl5pPr marR="0" lvl="4" algn="l" rtl="0">
              <a:lnSpc>
                <a:spcPct val="100000"/>
              </a:lnSpc>
              <a:spcBef>
                <a:spcPts val="0"/>
              </a:spcBef>
              <a:spcAft>
                <a:spcPts val="0"/>
              </a:spcAft>
              <a:buClr>
                <a:schemeClr val="accent1"/>
              </a:buClr>
              <a:buSzPts val="2800"/>
              <a:buFont typeface="Jost"/>
              <a:buNone/>
              <a:defRPr sz="2800" b="1" i="0" u="none" strike="noStrike" cap="none">
                <a:solidFill>
                  <a:schemeClr val="accent1"/>
                </a:solidFill>
                <a:latin typeface="Jost"/>
                <a:ea typeface="Jost"/>
                <a:cs typeface="Jost"/>
                <a:sym typeface="Jost"/>
              </a:defRPr>
            </a:lvl5pPr>
            <a:lvl6pPr marR="0" lvl="5" algn="l" rtl="0">
              <a:lnSpc>
                <a:spcPct val="100000"/>
              </a:lnSpc>
              <a:spcBef>
                <a:spcPts val="0"/>
              </a:spcBef>
              <a:spcAft>
                <a:spcPts val="0"/>
              </a:spcAft>
              <a:buClr>
                <a:schemeClr val="accent1"/>
              </a:buClr>
              <a:buSzPts val="2800"/>
              <a:buFont typeface="Jost"/>
              <a:buNone/>
              <a:defRPr sz="2800" b="1" i="0" u="none" strike="noStrike" cap="none">
                <a:solidFill>
                  <a:schemeClr val="accent1"/>
                </a:solidFill>
                <a:latin typeface="Jost"/>
                <a:ea typeface="Jost"/>
                <a:cs typeface="Jost"/>
                <a:sym typeface="Jost"/>
              </a:defRPr>
            </a:lvl6pPr>
            <a:lvl7pPr marR="0" lvl="6" algn="l" rtl="0">
              <a:lnSpc>
                <a:spcPct val="100000"/>
              </a:lnSpc>
              <a:spcBef>
                <a:spcPts val="0"/>
              </a:spcBef>
              <a:spcAft>
                <a:spcPts val="0"/>
              </a:spcAft>
              <a:buClr>
                <a:schemeClr val="accent1"/>
              </a:buClr>
              <a:buSzPts val="2800"/>
              <a:buFont typeface="Jost"/>
              <a:buNone/>
              <a:defRPr sz="2800" b="1" i="0" u="none" strike="noStrike" cap="none">
                <a:solidFill>
                  <a:schemeClr val="accent1"/>
                </a:solidFill>
                <a:latin typeface="Jost"/>
                <a:ea typeface="Jost"/>
                <a:cs typeface="Jost"/>
                <a:sym typeface="Jost"/>
              </a:defRPr>
            </a:lvl7pPr>
            <a:lvl8pPr marR="0" lvl="7" algn="l" rtl="0">
              <a:lnSpc>
                <a:spcPct val="100000"/>
              </a:lnSpc>
              <a:spcBef>
                <a:spcPts val="0"/>
              </a:spcBef>
              <a:spcAft>
                <a:spcPts val="0"/>
              </a:spcAft>
              <a:buClr>
                <a:schemeClr val="accent1"/>
              </a:buClr>
              <a:buSzPts val="2800"/>
              <a:buFont typeface="Jost"/>
              <a:buNone/>
              <a:defRPr sz="2800" b="1" i="0" u="none" strike="noStrike" cap="none">
                <a:solidFill>
                  <a:schemeClr val="accent1"/>
                </a:solidFill>
                <a:latin typeface="Jost"/>
                <a:ea typeface="Jost"/>
                <a:cs typeface="Jost"/>
                <a:sym typeface="Jost"/>
              </a:defRPr>
            </a:lvl8pPr>
            <a:lvl9pPr marR="0" lvl="8" algn="l" rtl="0">
              <a:lnSpc>
                <a:spcPct val="100000"/>
              </a:lnSpc>
              <a:spcBef>
                <a:spcPts val="0"/>
              </a:spcBef>
              <a:spcAft>
                <a:spcPts val="0"/>
              </a:spcAft>
              <a:buClr>
                <a:schemeClr val="accent1"/>
              </a:buClr>
              <a:buSzPts val="2800"/>
              <a:buFont typeface="Jost"/>
              <a:buNone/>
              <a:defRPr sz="2800" b="1" i="0" u="none" strike="noStrike" cap="none">
                <a:solidFill>
                  <a:schemeClr val="accent1"/>
                </a:solidFill>
                <a:latin typeface="Jost"/>
                <a:ea typeface="Jost"/>
                <a:cs typeface="Jost"/>
                <a:sym typeface="Jost"/>
              </a:defRPr>
            </a:lvl9pPr>
          </a:lstStyle>
          <a:p>
            <a:r>
              <a:rPr lang="en-US" dirty="0"/>
              <a:t>Titulo</a:t>
            </a:r>
          </a:p>
        </p:txBody>
      </p:sp>
    </p:spTree>
    <p:extLst>
      <p:ext uri="{BB962C8B-B14F-4D97-AF65-F5344CB8AC3E}">
        <p14:creationId xmlns:p14="http://schemas.microsoft.com/office/powerpoint/2010/main" val="1087104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Google Shape;308;p32">
            <a:extLst>
              <a:ext uri="{FF2B5EF4-FFF2-40B4-BE49-F238E27FC236}">
                <a16:creationId xmlns:a16="http://schemas.microsoft.com/office/drawing/2014/main" id="{397F1928-2FED-4D0D-A2EC-35177D25A69F}"/>
              </a:ext>
            </a:extLst>
          </p:cNvPr>
          <p:cNvSpPr txBox="1">
            <a:spLocks noGrp="1"/>
          </p:cNvSpPr>
          <p:nvPr>
            <p:ph type="title"/>
          </p:nvPr>
        </p:nvSpPr>
        <p:spPr>
          <a:xfrm>
            <a:off x="2511300" y="863259"/>
            <a:ext cx="4121400" cy="663300"/>
          </a:xfrm>
          <a:prstGeom prst="rect">
            <a:avLst/>
          </a:prstGeom>
        </p:spPr>
        <p:txBody>
          <a:bodyPr spcFirstLastPara="1" wrap="square" lIns="0" tIns="0" rIns="0" bIns="0" anchor="t" anchorCtr="0">
            <a:noAutofit/>
          </a:bodyPr>
          <a:lstStyle/>
          <a:p>
            <a:pPr marL="0" lvl="0" indent="0" rtl="0">
              <a:spcBef>
                <a:spcPts val="0"/>
              </a:spcBef>
              <a:spcAft>
                <a:spcPts val="0"/>
              </a:spcAft>
              <a:buNone/>
            </a:pPr>
            <a:r>
              <a:rPr lang="en" dirty="0"/>
              <a:t>I</a:t>
            </a:r>
            <a:r>
              <a:rPr lang="en" sz="4000" dirty="0"/>
              <a:t>ntroduction</a:t>
            </a:r>
            <a:endParaRPr sz="4000" dirty="0"/>
          </a:p>
        </p:txBody>
      </p:sp>
      <p:sp>
        <p:nvSpPr>
          <p:cNvPr id="25" name="Google Shape;309;p32">
            <a:extLst>
              <a:ext uri="{FF2B5EF4-FFF2-40B4-BE49-F238E27FC236}">
                <a16:creationId xmlns:a16="http://schemas.microsoft.com/office/drawing/2014/main" id="{A7F090A5-78A8-4D4F-A233-FB28981B7B20}"/>
              </a:ext>
            </a:extLst>
          </p:cNvPr>
          <p:cNvSpPr txBox="1">
            <a:spLocks/>
          </p:cNvSpPr>
          <p:nvPr/>
        </p:nvSpPr>
        <p:spPr>
          <a:xfrm>
            <a:off x="2511300" y="1839900"/>
            <a:ext cx="4121400" cy="1463700"/>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30200" algn="l" rtl="0">
              <a:lnSpc>
                <a:spcPct val="100000"/>
              </a:lnSpc>
              <a:spcBef>
                <a:spcPts val="0"/>
              </a:spcBef>
              <a:spcAft>
                <a:spcPts val="0"/>
              </a:spcAft>
              <a:buClr>
                <a:schemeClr val="dk1"/>
              </a:buClr>
              <a:buSzPts val="1600"/>
              <a:buFont typeface="Jost"/>
              <a:buChar char="●"/>
              <a:defRPr sz="1600" b="0" i="0" u="none" strike="noStrike" cap="none">
                <a:solidFill>
                  <a:schemeClr val="accent1"/>
                </a:solidFill>
                <a:latin typeface="Jost"/>
                <a:ea typeface="Jost"/>
                <a:cs typeface="Jost"/>
                <a:sym typeface="Jost"/>
              </a:defRPr>
            </a:lvl1pPr>
            <a:lvl2pPr marL="914400" marR="0" lvl="1"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2pPr>
            <a:lvl3pPr marL="1371600" marR="0" lvl="2"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3pPr>
            <a:lvl4pPr marL="1828800" marR="0" lvl="3"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4pPr>
            <a:lvl5pPr marL="2286000" marR="0" lvl="4"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5pPr>
            <a:lvl6pPr marL="2743200" marR="0" lvl="5"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6pPr>
            <a:lvl7pPr marL="3200400" marR="0" lvl="6"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7pPr>
            <a:lvl8pPr marL="3657600" marR="0" lvl="7"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8pPr>
            <a:lvl9pPr marL="4114800" marR="0" lvl="8"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9pPr>
          </a:lstStyle>
          <a:p>
            <a:pPr marL="0" indent="0" algn="ctr">
              <a:buFont typeface="Jost"/>
              <a:buNone/>
            </a:pPr>
            <a:r>
              <a:rPr lang="en-US" dirty="0"/>
              <a:t>You can give a brief description of the topic you want to talk about here. For example, if you want to talk about Mercury, you can say that it’s the smallest planet in the entire Solar System</a:t>
            </a:r>
          </a:p>
        </p:txBody>
      </p:sp>
      <p:cxnSp>
        <p:nvCxnSpPr>
          <p:cNvPr id="26" name="Google Shape;310;p32">
            <a:extLst>
              <a:ext uri="{FF2B5EF4-FFF2-40B4-BE49-F238E27FC236}">
                <a16:creationId xmlns:a16="http://schemas.microsoft.com/office/drawing/2014/main" id="{F8A8837C-3D5D-48D5-9A04-7ACFFEDA6B18}"/>
              </a:ext>
            </a:extLst>
          </p:cNvPr>
          <p:cNvCxnSpPr/>
          <p:nvPr/>
        </p:nvCxnSpPr>
        <p:spPr>
          <a:xfrm>
            <a:off x="3312898" y="1526559"/>
            <a:ext cx="2744400" cy="0"/>
          </a:xfrm>
          <a:prstGeom prst="straightConnector1">
            <a:avLst/>
          </a:prstGeom>
          <a:noFill/>
          <a:ln w="9525" cap="flat" cmpd="sng">
            <a:solidFill>
              <a:schemeClr val="accent1"/>
            </a:solidFill>
            <a:prstDash val="solid"/>
            <a:round/>
            <a:headEnd type="none" w="med" len="med"/>
            <a:tailEnd type="none" w="med" len="med"/>
          </a:ln>
        </p:spPr>
      </p:cxnSp>
    </p:spTree>
    <p:extLst>
      <p:ext uri="{BB962C8B-B14F-4D97-AF65-F5344CB8AC3E}">
        <p14:creationId xmlns:p14="http://schemas.microsoft.com/office/powerpoint/2010/main" val="2192904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87"/>
        <p:cNvGrpSpPr/>
        <p:nvPr/>
      </p:nvGrpSpPr>
      <p:grpSpPr>
        <a:xfrm>
          <a:off x="0" y="0"/>
          <a:ext cx="0" cy="0"/>
          <a:chOff x="0" y="0"/>
          <a:chExt cx="0" cy="0"/>
        </a:xfrm>
      </p:grpSpPr>
      <p:sp>
        <p:nvSpPr>
          <p:cNvPr id="1089" name="Google Shape;1089;p56"/>
          <p:cNvSpPr txBox="1">
            <a:spLocks noGrp="1"/>
          </p:cNvSpPr>
          <p:nvPr>
            <p:ph type="title"/>
          </p:nvPr>
        </p:nvSpPr>
        <p:spPr>
          <a:xfrm>
            <a:off x="714150" y="1037821"/>
            <a:ext cx="7715700" cy="4671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 dirty="0"/>
              <a:t>Alternative resources</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56"/>
        <p:cNvGrpSpPr/>
        <p:nvPr/>
      </p:nvGrpSpPr>
      <p:grpSpPr>
        <a:xfrm>
          <a:off x="0" y="0"/>
          <a:ext cx="0" cy="0"/>
          <a:chOff x="0" y="0"/>
          <a:chExt cx="0" cy="0"/>
        </a:xfrm>
      </p:grpSpPr>
      <p:sp>
        <p:nvSpPr>
          <p:cNvPr id="1157" name="Google Shape;1157;p57"/>
          <p:cNvSpPr txBox="1">
            <a:spLocks noGrp="1"/>
          </p:cNvSpPr>
          <p:nvPr>
            <p:ph type="title"/>
          </p:nvPr>
        </p:nvSpPr>
        <p:spPr>
          <a:xfrm>
            <a:off x="714150" y="708037"/>
            <a:ext cx="7715700" cy="4671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 dirty="0"/>
              <a:t>Resources</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Google Shape;309;p32">
            <a:extLst>
              <a:ext uri="{FF2B5EF4-FFF2-40B4-BE49-F238E27FC236}">
                <a16:creationId xmlns:a16="http://schemas.microsoft.com/office/drawing/2014/main" id="{66A2055E-D54B-4C58-803C-498469471E92}"/>
              </a:ext>
            </a:extLst>
          </p:cNvPr>
          <p:cNvSpPr txBox="1">
            <a:spLocks/>
          </p:cNvSpPr>
          <p:nvPr/>
        </p:nvSpPr>
        <p:spPr>
          <a:xfrm>
            <a:off x="2511300" y="1839900"/>
            <a:ext cx="4121400" cy="1463700"/>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30200" algn="l" rtl="0">
              <a:lnSpc>
                <a:spcPct val="100000"/>
              </a:lnSpc>
              <a:spcBef>
                <a:spcPts val="0"/>
              </a:spcBef>
              <a:spcAft>
                <a:spcPts val="0"/>
              </a:spcAft>
              <a:buClr>
                <a:schemeClr val="dk1"/>
              </a:buClr>
              <a:buSzPts val="1600"/>
              <a:buFont typeface="Jost"/>
              <a:buChar char="●"/>
              <a:defRPr sz="1600" b="0" i="0" u="none" strike="noStrike" cap="none">
                <a:solidFill>
                  <a:schemeClr val="accent1"/>
                </a:solidFill>
                <a:latin typeface="Jost"/>
                <a:ea typeface="Jost"/>
                <a:cs typeface="Jost"/>
                <a:sym typeface="Jost"/>
              </a:defRPr>
            </a:lvl1pPr>
            <a:lvl2pPr marL="914400" marR="0" lvl="1"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2pPr>
            <a:lvl3pPr marL="1371600" marR="0" lvl="2"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3pPr>
            <a:lvl4pPr marL="1828800" marR="0" lvl="3"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4pPr>
            <a:lvl5pPr marL="2286000" marR="0" lvl="4"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5pPr>
            <a:lvl6pPr marL="2743200" marR="0" lvl="5"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6pPr>
            <a:lvl7pPr marL="3200400" marR="0" lvl="6"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7pPr>
            <a:lvl8pPr marL="3657600" marR="0" lvl="7"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8pPr>
            <a:lvl9pPr marL="4114800" marR="0" lvl="8"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9pPr>
          </a:lstStyle>
          <a:p>
            <a:pPr marL="0" indent="0" algn="ctr">
              <a:buFont typeface="Jost"/>
              <a:buNone/>
            </a:pPr>
            <a:r>
              <a:rPr lang="en-US" dirty="0"/>
              <a:t>You can give a brief description of the topic you want to talk about here. For example, if you want to talk about Mercury, you can say that it’s the smallest planet in the entire Solar System</a:t>
            </a:r>
          </a:p>
        </p:txBody>
      </p:sp>
    </p:spTree>
    <p:extLst>
      <p:ext uri="{BB962C8B-B14F-4D97-AF65-F5344CB8AC3E}">
        <p14:creationId xmlns:p14="http://schemas.microsoft.com/office/powerpoint/2010/main" val="3792390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308;p32">
            <a:extLst>
              <a:ext uri="{FF2B5EF4-FFF2-40B4-BE49-F238E27FC236}">
                <a16:creationId xmlns:a16="http://schemas.microsoft.com/office/drawing/2014/main" id="{54ED6925-B81A-4CDD-97E4-DE3A5ADC9943}"/>
              </a:ext>
            </a:extLst>
          </p:cNvPr>
          <p:cNvSpPr txBox="1">
            <a:spLocks noGrp="1"/>
          </p:cNvSpPr>
          <p:nvPr>
            <p:ph type="title"/>
          </p:nvPr>
        </p:nvSpPr>
        <p:spPr>
          <a:xfrm>
            <a:off x="2511300" y="878890"/>
            <a:ext cx="4121400" cy="663300"/>
          </a:xfrm>
          <a:prstGeom prst="rect">
            <a:avLst/>
          </a:prstGeom>
        </p:spPr>
        <p:txBody>
          <a:bodyPr spcFirstLastPara="1" wrap="square" lIns="0" tIns="0" rIns="0" bIns="0" anchor="t" anchorCtr="0">
            <a:noAutofit/>
          </a:bodyPr>
          <a:lstStyle/>
          <a:p>
            <a:pPr marL="0" lvl="0" indent="0" rtl="0">
              <a:spcBef>
                <a:spcPts val="0"/>
              </a:spcBef>
              <a:spcAft>
                <a:spcPts val="0"/>
              </a:spcAft>
              <a:buNone/>
            </a:pPr>
            <a:r>
              <a:rPr lang="en" dirty="0"/>
              <a:t>I</a:t>
            </a:r>
            <a:r>
              <a:rPr lang="en" sz="4000" dirty="0"/>
              <a:t>ntroduction</a:t>
            </a:r>
            <a:endParaRPr sz="4000" dirty="0"/>
          </a:p>
        </p:txBody>
      </p:sp>
      <p:sp>
        <p:nvSpPr>
          <p:cNvPr id="3" name="Google Shape;309;p32">
            <a:extLst>
              <a:ext uri="{FF2B5EF4-FFF2-40B4-BE49-F238E27FC236}">
                <a16:creationId xmlns:a16="http://schemas.microsoft.com/office/drawing/2014/main" id="{CE327392-8C86-405D-9D61-BFB7C061C0C3}"/>
              </a:ext>
            </a:extLst>
          </p:cNvPr>
          <p:cNvSpPr txBox="1">
            <a:spLocks/>
          </p:cNvSpPr>
          <p:nvPr/>
        </p:nvSpPr>
        <p:spPr>
          <a:xfrm>
            <a:off x="2511300" y="1839900"/>
            <a:ext cx="4121400" cy="1463700"/>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30200" algn="l" rtl="0">
              <a:lnSpc>
                <a:spcPct val="100000"/>
              </a:lnSpc>
              <a:spcBef>
                <a:spcPts val="0"/>
              </a:spcBef>
              <a:spcAft>
                <a:spcPts val="0"/>
              </a:spcAft>
              <a:buClr>
                <a:schemeClr val="dk1"/>
              </a:buClr>
              <a:buSzPts val="1600"/>
              <a:buFont typeface="Jost"/>
              <a:buChar char="●"/>
              <a:defRPr sz="1600" b="0" i="0" u="none" strike="noStrike" cap="none">
                <a:solidFill>
                  <a:schemeClr val="accent1"/>
                </a:solidFill>
                <a:latin typeface="Jost"/>
                <a:ea typeface="Jost"/>
                <a:cs typeface="Jost"/>
                <a:sym typeface="Jost"/>
              </a:defRPr>
            </a:lvl1pPr>
            <a:lvl2pPr marL="914400" marR="0" lvl="1"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2pPr>
            <a:lvl3pPr marL="1371600" marR="0" lvl="2"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3pPr>
            <a:lvl4pPr marL="1828800" marR="0" lvl="3"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4pPr>
            <a:lvl5pPr marL="2286000" marR="0" lvl="4"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5pPr>
            <a:lvl6pPr marL="2743200" marR="0" lvl="5"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6pPr>
            <a:lvl7pPr marL="3200400" marR="0" lvl="6"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7pPr>
            <a:lvl8pPr marL="3657600" marR="0" lvl="7"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8pPr>
            <a:lvl9pPr marL="4114800" marR="0" lvl="8"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9pPr>
          </a:lstStyle>
          <a:p>
            <a:pPr marL="0" indent="0" algn="ctr">
              <a:buFont typeface="Jost"/>
              <a:buNone/>
            </a:pPr>
            <a:r>
              <a:rPr lang="en-US" dirty="0"/>
              <a:t>You can give a brief description of the topic you want to talk about here. For example, if you want to talk about Mercury, you can say that it’s the smallest planet in the entire Solar System</a:t>
            </a:r>
          </a:p>
        </p:txBody>
      </p:sp>
    </p:spTree>
    <p:extLst>
      <p:ext uri="{BB962C8B-B14F-4D97-AF65-F5344CB8AC3E}">
        <p14:creationId xmlns:p14="http://schemas.microsoft.com/office/powerpoint/2010/main" val="3861269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9" name="Google Shape;309;p32">
            <a:extLst>
              <a:ext uri="{FF2B5EF4-FFF2-40B4-BE49-F238E27FC236}">
                <a16:creationId xmlns:a16="http://schemas.microsoft.com/office/drawing/2014/main" id="{0E7ACB8B-04BB-4566-A700-5EE077FD7B22}"/>
              </a:ext>
            </a:extLst>
          </p:cNvPr>
          <p:cNvSpPr txBox="1">
            <a:spLocks/>
          </p:cNvSpPr>
          <p:nvPr/>
        </p:nvSpPr>
        <p:spPr>
          <a:xfrm>
            <a:off x="2511300" y="1617456"/>
            <a:ext cx="4121400" cy="1463700"/>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30200" algn="l" rtl="0">
              <a:lnSpc>
                <a:spcPct val="100000"/>
              </a:lnSpc>
              <a:spcBef>
                <a:spcPts val="0"/>
              </a:spcBef>
              <a:spcAft>
                <a:spcPts val="0"/>
              </a:spcAft>
              <a:buClr>
                <a:schemeClr val="dk1"/>
              </a:buClr>
              <a:buSzPts val="1600"/>
              <a:buFont typeface="Jost"/>
              <a:buChar char="●"/>
              <a:defRPr sz="1600" b="0" i="0" u="none" strike="noStrike" cap="none">
                <a:solidFill>
                  <a:schemeClr val="accent1"/>
                </a:solidFill>
                <a:latin typeface="Jost"/>
                <a:ea typeface="Jost"/>
                <a:cs typeface="Jost"/>
                <a:sym typeface="Jost"/>
              </a:defRPr>
            </a:lvl1pPr>
            <a:lvl2pPr marL="914400" marR="0" lvl="1"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2pPr>
            <a:lvl3pPr marL="1371600" marR="0" lvl="2"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3pPr>
            <a:lvl4pPr marL="1828800" marR="0" lvl="3"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4pPr>
            <a:lvl5pPr marL="2286000" marR="0" lvl="4"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5pPr>
            <a:lvl6pPr marL="2743200" marR="0" lvl="5"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6pPr>
            <a:lvl7pPr marL="3200400" marR="0" lvl="6"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7pPr>
            <a:lvl8pPr marL="3657600" marR="0" lvl="7"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8pPr>
            <a:lvl9pPr marL="4114800" marR="0" lvl="8"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9pPr>
          </a:lstStyle>
          <a:p>
            <a:pPr marL="0" indent="0" algn="ctr">
              <a:buFont typeface="Jost"/>
              <a:buNone/>
            </a:pPr>
            <a:r>
              <a:rPr lang="en-US" dirty="0"/>
              <a:t>You can give a brief description of the topic you want to talk about here. For example, if you want to talk about Mercury, you can say that it’s the smallest planet in the entire Solar System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10" name="Google Shape;309;p32">
            <a:extLst>
              <a:ext uri="{FF2B5EF4-FFF2-40B4-BE49-F238E27FC236}">
                <a16:creationId xmlns:a16="http://schemas.microsoft.com/office/drawing/2014/main" id="{5A9C2793-0362-4C60-AE35-5D3CE8518E16}"/>
              </a:ext>
            </a:extLst>
          </p:cNvPr>
          <p:cNvSpPr txBox="1">
            <a:spLocks/>
          </p:cNvSpPr>
          <p:nvPr/>
        </p:nvSpPr>
        <p:spPr>
          <a:xfrm>
            <a:off x="2511300" y="1839900"/>
            <a:ext cx="4121400" cy="1463700"/>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30200" algn="l" rtl="0">
              <a:lnSpc>
                <a:spcPct val="100000"/>
              </a:lnSpc>
              <a:spcBef>
                <a:spcPts val="0"/>
              </a:spcBef>
              <a:spcAft>
                <a:spcPts val="0"/>
              </a:spcAft>
              <a:buClr>
                <a:schemeClr val="dk1"/>
              </a:buClr>
              <a:buSzPts val="1600"/>
              <a:buFont typeface="Jost"/>
              <a:buChar char="●"/>
              <a:defRPr sz="1600" b="0" i="0" u="none" strike="noStrike" cap="none">
                <a:solidFill>
                  <a:schemeClr val="accent1"/>
                </a:solidFill>
                <a:latin typeface="Jost"/>
                <a:ea typeface="Jost"/>
                <a:cs typeface="Jost"/>
                <a:sym typeface="Jost"/>
              </a:defRPr>
            </a:lvl1pPr>
            <a:lvl2pPr marL="914400" marR="0" lvl="1"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2pPr>
            <a:lvl3pPr marL="1371600" marR="0" lvl="2"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3pPr>
            <a:lvl4pPr marL="1828800" marR="0" lvl="3"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4pPr>
            <a:lvl5pPr marL="2286000" marR="0" lvl="4"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5pPr>
            <a:lvl6pPr marL="2743200" marR="0" lvl="5"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6pPr>
            <a:lvl7pPr marL="3200400" marR="0" lvl="6"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7pPr>
            <a:lvl8pPr marL="3657600" marR="0" lvl="7"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8pPr>
            <a:lvl9pPr marL="4114800" marR="0" lvl="8" indent="-330200" algn="l" rtl="0">
              <a:lnSpc>
                <a:spcPct val="100000"/>
              </a:lnSpc>
              <a:spcBef>
                <a:spcPts val="0"/>
              </a:spcBef>
              <a:spcAft>
                <a:spcPts val="0"/>
              </a:spcAft>
              <a:buClr>
                <a:schemeClr val="accent1"/>
              </a:buClr>
              <a:buSzPts val="1600"/>
              <a:buFont typeface="Jost"/>
              <a:buChar char="■"/>
              <a:defRPr sz="1600" b="0" i="0" u="none" strike="noStrike" cap="none">
                <a:solidFill>
                  <a:schemeClr val="accent1"/>
                </a:solidFill>
                <a:latin typeface="Jost"/>
                <a:ea typeface="Jost"/>
                <a:cs typeface="Jost"/>
                <a:sym typeface="Jost"/>
              </a:defRPr>
            </a:lvl9pPr>
          </a:lstStyle>
          <a:p>
            <a:pPr marL="0" indent="0" algn="ctr">
              <a:buFont typeface="Jost"/>
              <a:buNone/>
            </a:pPr>
            <a:r>
              <a:rPr lang="en-US" dirty="0"/>
              <a:t>You can give a brief description of the topic you want to talk about here. For example, if you want to talk about Mercury, you can say that it’s the smallest planet in the entire Solar System</a:t>
            </a:r>
          </a:p>
        </p:txBody>
      </p:sp>
    </p:spTree>
  </p:cSld>
  <p:clrMapOvr>
    <a:masterClrMapping/>
  </p:clrMapOvr>
</p:sld>
</file>

<file path=ppt/theme/theme1.xml><?xml version="1.0" encoding="utf-8"?>
<a:theme xmlns:a="http://schemas.openxmlformats.org/drawingml/2006/main" name="Introduction to Cloud Computing Workshop by Slidesgo">
  <a:themeElements>
    <a:clrScheme name="Simple Light">
      <a:dk1>
        <a:srgbClr val="F57474"/>
      </a:dk1>
      <a:lt1>
        <a:srgbClr val="F9D923"/>
      </a:lt1>
      <a:dk2>
        <a:srgbClr val="36AE7C"/>
      </a:dk2>
      <a:lt2>
        <a:srgbClr val="187498"/>
      </a:lt2>
      <a:accent1>
        <a:srgbClr val="062531"/>
      </a:accent1>
      <a:accent2>
        <a:srgbClr val="FFFFFF"/>
      </a:accent2>
      <a:accent3>
        <a:srgbClr val="FFFFFF"/>
      </a:accent3>
      <a:accent4>
        <a:srgbClr val="FFFFFF"/>
      </a:accent4>
      <a:accent5>
        <a:srgbClr val="FFFFFF"/>
      </a:accent5>
      <a:accent6>
        <a:srgbClr val="FFFFFF"/>
      </a:accent6>
      <a:hlink>
        <a:srgbClr val="062531"/>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222</Words>
  <Application>Microsoft Office PowerPoint</Application>
  <PresentationFormat>Presentación en pantalla (16:9)</PresentationFormat>
  <Paragraphs>12</Paragraphs>
  <Slides>8</Slides>
  <Notes>4</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8</vt:i4>
      </vt:variant>
    </vt:vector>
  </HeadingPairs>
  <TitlesOfParts>
    <vt:vector size="12" baseType="lpstr">
      <vt:lpstr>Jost</vt:lpstr>
      <vt:lpstr>Jost SemiBold</vt:lpstr>
      <vt:lpstr>Arial</vt:lpstr>
      <vt:lpstr>Introduction to Cloud Computing Workshop by Slidesgo</vt:lpstr>
      <vt:lpstr>Presentación de PowerPoint</vt:lpstr>
      <vt:lpstr>Introduction</vt:lpstr>
      <vt:lpstr>Alternative resources</vt:lpstr>
      <vt:lpstr>Resources</vt:lpstr>
      <vt:lpstr>Presentación de PowerPoint</vt:lpstr>
      <vt:lpstr>Introduction</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User</dc:creator>
  <cp:lastModifiedBy>erica muñiz</cp:lastModifiedBy>
  <cp:revision>14</cp:revision>
  <dcterms:modified xsi:type="dcterms:W3CDTF">2025-09-18T21:46:49Z</dcterms:modified>
</cp:coreProperties>
</file>