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0" autoAdjust="0"/>
    <p:restoredTop sz="94660"/>
  </p:normalViewPr>
  <p:slideViewPr>
    <p:cSldViewPr snapToGrid="0">
      <p:cViewPr varScale="1">
        <p:scale>
          <a:sx n="24" d="100"/>
          <a:sy n="24" d="100"/>
        </p:scale>
        <p:origin x="5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8DC87-770F-4A80-82A9-F7CC7C4222D7}" type="datetimeFigureOut">
              <a:rPr lang="es-MX" smtClean="0"/>
              <a:t>29/09/2025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81D2B-2D77-479B-AB55-FFD048231B9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8845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8DC87-770F-4A80-82A9-F7CC7C4222D7}" type="datetimeFigureOut">
              <a:rPr lang="es-MX" smtClean="0"/>
              <a:t>29/09/2025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81D2B-2D77-479B-AB55-FFD048231B9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5473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8DC87-770F-4A80-82A9-F7CC7C4222D7}" type="datetimeFigureOut">
              <a:rPr lang="es-MX" smtClean="0"/>
              <a:t>29/09/2025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81D2B-2D77-479B-AB55-FFD048231B9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2330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8DC87-770F-4A80-82A9-F7CC7C4222D7}" type="datetimeFigureOut">
              <a:rPr lang="es-MX" smtClean="0"/>
              <a:t>29/09/2025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81D2B-2D77-479B-AB55-FFD048231B9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1368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8DC87-770F-4A80-82A9-F7CC7C4222D7}" type="datetimeFigureOut">
              <a:rPr lang="es-MX" smtClean="0"/>
              <a:t>29/09/2025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81D2B-2D77-479B-AB55-FFD048231B9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3225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8DC87-770F-4A80-82A9-F7CC7C4222D7}" type="datetimeFigureOut">
              <a:rPr lang="es-MX" smtClean="0"/>
              <a:t>29/09/2025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81D2B-2D77-479B-AB55-FFD048231B9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3594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8DC87-770F-4A80-82A9-F7CC7C4222D7}" type="datetimeFigureOut">
              <a:rPr lang="es-MX" smtClean="0"/>
              <a:t>29/09/2025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81D2B-2D77-479B-AB55-FFD048231B9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2068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8DC87-770F-4A80-82A9-F7CC7C4222D7}" type="datetimeFigureOut">
              <a:rPr lang="es-MX" smtClean="0"/>
              <a:t>29/09/2025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81D2B-2D77-479B-AB55-FFD048231B9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0566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8DC87-770F-4A80-82A9-F7CC7C4222D7}" type="datetimeFigureOut">
              <a:rPr lang="es-MX" smtClean="0"/>
              <a:t>29/09/2025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81D2B-2D77-479B-AB55-FFD048231B9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3496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8DC87-770F-4A80-82A9-F7CC7C4222D7}" type="datetimeFigureOut">
              <a:rPr lang="es-MX" smtClean="0"/>
              <a:t>29/09/2025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81D2B-2D77-479B-AB55-FFD048231B9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1760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8DC87-770F-4A80-82A9-F7CC7C4222D7}" type="datetimeFigureOut">
              <a:rPr lang="es-MX" smtClean="0"/>
              <a:t>29/09/2025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81D2B-2D77-479B-AB55-FFD048231B9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0530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58DC87-770F-4A80-82A9-F7CC7C4222D7}" type="datetimeFigureOut">
              <a:rPr lang="es-MX" smtClean="0"/>
              <a:t>29/09/2025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B81D2B-2D77-479B-AB55-FFD048231B9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7784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8886E6-0FDB-DACC-0242-717C96DB9C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4688" y="5688949"/>
            <a:ext cx="6689912" cy="2871092"/>
          </a:xfrm>
        </p:spPr>
        <p:txBody>
          <a:bodyPr>
            <a:normAutofit fontScale="90000"/>
          </a:bodyPr>
          <a:lstStyle/>
          <a:p>
            <a:r>
              <a:rPr lang="es-MX" dirty="0"/>
              <a:t>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23D92F8-049C-7ED3-EF91-51BC4E5BCA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876" y="13107706"/>
            <a:ext cx="11445812" cy="5287212"/>
          </a:xfrm>
        </p:spPr>
        <p:txBody>
          <a:bodyPr>
            <a:noAutofit/>
          </a:bodyPr>
          <a:lstStyle/>
          <a:p>
            <a:pPr algn="l"/>
            <a:r>
              <a:rPr lang="es-MX" sz="4000" b="1" dirty="0"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</a:p>
          <a:p>
            <a:pPr algn="l"/>
            <a:r>
              <a:rPr lang="es-MX" sz="4000" dirty="0" err="1"/>
              <a:t>Fluviónas</a:t>
            </a:r>
            <a:r>
              <a:rPr lang="es-MX" sz="4000" dirty="0"/>
              <a:t> </a:t>
            </a:r>
            <a:r>
              <a:rPr lang="es-MX" sz="4000" dirty="0" err="1"/>
              <a:t>arbostricias</a:t>
            </a:r>
            <a:r>
              <a:rPr lang="es-MX" sz="4000" dirty="0"/>
              <a:t> </a:t>
            </a:r>
            <a:r>
              <a:rPr lang="es-MX" sz="4000" dirty="0" err="1"/>
              <a:t>corralúnticas</a:t>
            </a:r>
            <a:r>
              <a:rPr lang="es-MX" sz="4000" dirty="0"/>
              <a:t> zambullen </a:t>
            </a:r>
            <a:r>
              <a:rPr lang="es-MX" sz="4000" dirty="0" err="1"/>
              <a:t>brotacilos</a:t>
            </a:r>
            <a:r>
              <a:rPr lang="es-MX" sz="4000" dirty="0"/>
              <a:t> en </a:t>
            </a:r>
            <a:r>
              <a:rPr lang="es-MX" sz="4000" dirty="0" err="1"/>
              <a:t>ventrálidas</a:t>
            </a:r>
            <a:r>
              <a:rPr lang="es-MX" sz="4000" dirty="0"/>
              <a:t> </a:t>
            </a:r>
            <a:r>
              <a:rPr lang="es-MX" sz="4000" dirty="0" err="1"/>
              <a:t>sombriánticas</a:t>
            </a:r>
            <a:r>
              <a:rPr lang="es-MX" sz="4000" dirty="0"/>
              <a:t>. </a:t>
            </a:r>
            <a:r>
              <a:rPr lang="es-MX" sz="4000" dirty="0" err="1"/>
              <a:t>Semillóngos</a:t>
            </a:r>
            <a:r>
              <a:rPr lang="es-MX" sz="4000" dirty="0"/>
              <a:t> y </a:t>
            </a:r>
            <a:r>
              <a:rPr lang="es-MX" sz="4000" dirty="0" err="1"/>
              <a:t>pasturívolas</a:t>
            </a:r>
            <a:r>
              <a:rPr lang="es-MX" sz="4000" dirty="0"/>
              <a:t> entrelazan </a:t>
            </a:r>
            <a:r>
              <a:rPr lang="es-MX" sz="4000" dirty="0" err="1"/>
              <a:t>rastrojímicas</a:t>
            </a:r>
            <a:r>
              <a:rPr lang="es-MX" sz="4000" dirty="0"/>
              <a:t>, susurrando fragmentos de </a:t>
            </a:r>
            <a:r>
              <a:rPr lang="es-MX" sz="4000" dirty="0" err="1"/>
              <a:t>labrantíceas</a:t>
            </a:r>
            <a:r>
              <a:rPr lang="es-MX" sz="4000" dirty="0"/>
              <a:t> y </a:t>
            </a:r>
            <a:r>
              <a:rPr lang="es-MX" sz="4000" dirty="0" err="1"/>
              <a:t>terraplicias</a:t>
            </a:r>
            <a:r>
              <a:rPr lang="es-MX" sz="4000" dirty="0"/>
              <a:t> sin </a:t>
            </a:r>
            <a:r>
              <a:rPr lang="es-MX" sz="4000" dirty="0" err="1"/>
              <a:t>germinántica</a:t>
            </a:r>
            <a:r>
              <a:rPr lang="es-MX" sz="4000" dirty="0"/>
              <a:t> clara.</a:t>
            </a:r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453B73B3-EC54-64F3-5EE1-9698053494F3}"/>
              </a:ext>
            </a:extLst>
          </p:cNvPr>
          <p:cNvSpPr txBox="1">
            <a:spLocks/>
          </p:cNvSpPr>
          <p:nvPr/>
        </p:nvSpPr>
        <p:spPr>
          <a:xfrm>
            <a:off x="1408875" y="19300429"/>
            <a:ext cx="11445811" cy="37893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MX" sz="4000" b="1" dirty="0">
                <a:latin typeface="Arial" panose="020B0604020202020204" pitchFamily="34" charset="0"/>
                <a:cs typeface="Arial" panose="020B0604020202020204" pitchFamily="34" charset="0"/>
              </a:rPr>
              <a:t>Objetivo (s)</a:t>
            </a:r>
          </a:p>
          <a:p>
            <a:pPr algn="l"/>
            <a:r>
              <a:rPr lang="es-MX" sz="4000" dirty="0" err="1"/>
              <a:t>Trassúvola</a:t>
            </a:r>
            <a:r>
              <a:rPr lang="es-MX" sz="4000" dirty="0"/>
              <a:t> </a:t>
            </a:r>
            <a:r>
              <a:rPr lang="es-MX" sz="4000" dirty="0" err="1"/>
              <a:t>ventrínicas</a:t>
            </a:r>
            <a:r>
              <a:rPr lang="es-MX" sz="4000" dirty="0"/>
              <a:t> </a:t>
            </a:r>
            <a:r>
              <a:rPr lang="es-MX" sz="4000" dirty="0" err="1"/>
              <a:t>surcián</a:t>
            </a:r>
            <a:r>
              <a:rPr lang="es-MX" sz="4000" dirty="0"/>
              <a:t> </a:t>
            </a:r>
            <a:r>
              <a:rPr lang="es-MX" sz="4000" dirty="0" err="1"/>
              <a:t>brotalúmenes</a:t>
            </a:r>
            <a:r>
              <a:rPr lang="es-MX" sz="4000" dirty="0"/>
              <a:t>, </a:t>
            </a:r>
            <a:r>
              <a:rPr lang="es-MX" sz="4000" dirty="0" err="1"/>
              <a:t>flujando</a:t>
            </a:r>
            <a:r>
              <a:rPr lang="es-MX" sz="4000" dirty="0"/>
              <a:t> entre </a:t>
            </a:r>
            <a:r>
              <a:rPr lang="es-MX" sz="4000" dirty="0" err="1"/>
              <a:t>espigárdicos</a:t>
            </a:r>
            <a:r>
              <a:rPr lang="es-MX" sz="4000" dirty="0"/>
              <a:t> y </a:t>
            </a:r>
            <a:r>
              <a:rPr lang="es-MX" sz="4000" dirty="0" err="1"/>
              <a:t>germolénicos</a:t>
            </a:r>
            <a:r>
              <a:rPr lang="es-MX" sz="4000" dirty="0"/>
              <a:t>. </a:t>
            </a:r>
            <a:r>
              <a:rPr lang="es-MX" sz="4000" dirty="0" err="1"/>
              <a:t>Labrovíscos</a:t>
            </a:r>
            <a:r>
              <a:rPr lang="es-MX" sz="4000" dirty="0"/>
              <a:t> </a:t>
            </a:r>
            <a:r>
              <a:rPr lang="es-MX" sz="4000" dirty="0" err="1"/>
              <a:t>estiercófilos</a:t>
            </a:r>
            <a:r>
              <a:rPr lang="es-MX" sz="4000" dirty="0"/>
              <a:t> </a:t>
            </a:r>
            <a:r>
              <a:rPr lang="es-MX" sz="4000" dirty="0" err="1"/>
              <a:t>murmían</a:t>
            </a:r>
            <a:r>
              <a:rPr lang="es-MX" sz="4000" dirty="0"/>
              <a:t> sobre </a:t>
            </a:r>
            <a:r>
              <a:rPr lang="es-MX" sz="4000" dirty="0" err="1"/>
              <a:t>terracindas</a:t>
            </a:r>
            <a:r>
              <a:rPr lang="es-MX" sz="4000" dirty="0"/>
              <a:t> </a:t>
            </a:r>
            <a:r>
              <a:rPr lang="es-MX" sz="4000" dirty="0" err="1"/>
              <a:t>olvidrantes</a:t>
            </a:r>
            <a:r>
              <a:rPr lang="es-MX" sz="4000" dirty="0"/>
              <a:t>, mientras </a:t>
            </a:r>
            <a:r>
              <a:rPr lang="es-MX" sz="4000" dirty="0" err="1"/>
              <a:t>hortilóneas</a:t>
            </a:r>
            <a:r>
              <a:rPr lang="es-MX" sz="4000" dirty="0"/>
              <a:t> </a:t>
            </a:r>
            <a:r>
              <a:rPr lang="es-MX" sz="4000" dirty="0" err="1"/>
              <a:t>frondívicas</a:t>
            </a:r>
            <a:r>
              <a:rPr lang="es-MX" sz="4000" dirty="0"/>
              <a:t> se enramblan en su </a:t>
            </a:r>
            <a:r>
              <a:rPr lang="es-MX" sz="4000" dirty="0" err="1"/>
              <a:t>surcúspide</a:t>
            </a:r>
            <a:r>
              <a:rPr lang="es-MX" sz="4000" dirty="0"/>
              <a:t>.</a:t>
            </a:r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BD3412DF-6A42-85CE-C164-C3D7CAF31761}"/>
              </a:ext>
            </a:extLst>
          </p:cNvPr>
          <p:cNvSpPr txBox="1">
            <a:spLocks/>
          </p:cNvSpPr>
          <p:nvPr/>
        </p:nvSpPr>
        <p:spPr>
          <a:xfrm>
            <a:off x="1408876" y="26437650"/>
            <a:ext cx="11445810" cy="42096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MX" sz="4000" b="1" dirty="0">
                <a:latin typeface="Arial" panose="020B0604020202020204" pitchFamily="34" charset="0"/>
                <a:cs typeface="Arial" panose="020B0604020202020204" pitchFamily="34" charset="0"/>
              </a:rPr>
              <a:t>Metodología</a:t>
            </a:r>
          </a:p>
          <a:p>
            <a:pPr algn="l"/>
            <a:r>
              <a:rPr lang="es-MX" sz="4000" dirty="0" err="1"/>
              <a:t>Brontilúmenes</a:t>
            </a:r>
            <a:r>
              <a:rPr lang="es-MX" sz="4000" dirty="0"/>
              <a:t> </a:t>
            </a:r>
            <a:r>
              <a:rPr lang="es-MX" sz="4000" dirty="0" err="1"/>
              <a:t>cravísticos</a:t>
            </a:r>
            <a:r>
              <a:rPr lang="es-MX" sz="4000" dirty="0"/>
              <a:t> </a:t>
            </a:r>
            <a:r>
              <a:rPr lang="es-MX" sz="4000" dirty="0" err="1"/>
              <a:t>surcavían</a:t>
            </a:r>
            <a:r>
              <a:rPr lang="es-MX" sz="4000" dirty="0"/>
              <a:t> </a:t>
            </a:r>
            <a:r>
              <a:rPr lang="es-MX" sz="4000" dirty="0" err="1"/>
              <a:t>ventrálidos</a:t>
            </a:r>
            <a:r>
              <a:rPr lang="es-MX" sz="4000" dirty="0"/>
              <a:t>, mientras </a:t>
            </a:r>
            <a:r>
              <a:rPr lang="es-MX" sz="4000" dirty="0" err="1"/>
              <a:t>frondilángos</a:t>
            </a:r>
            <a:r>
              <a:rPr lang="es-MX" sz="4000" dirty="0"/>
              <a:t> </a:t>
            </a:r>
            <a:r>
              <a:rPr lang="es-MX" sz="4000" dirty="0" err="1"/>
              <a:t>germolínicos</a:t>
            </a:r>
            <a:r>
              <a:rPr lang="es-MX" sz="4000" dirty="0"/>
              <a:t> se enramblan sobre espigaras </a:t>
            </a:r>
            <a:r>
              <a:rPr lang="es-MX" sz="4000" dirty="0" err="1"/>
              <a:t>olvidrantes</a:t>
            </a:r>
            <a:r>
              <a:rPr lang="es-MX" sz="4000" dirty="0"/>
              <a:t>. </a:t>
            </a:r>
            <a:r>
              <a:rPr lang="es-MX" sz="4000" dirty="0" err="1"/>
              <a:t>Labrovíncos</a:t>
            </a:r>
            <a:r>
              <a:rPr lang="es-MX" sz="4000" dirty="0"/>
              <a:t> </a:t>
            </a:r>
            <a:r>
              <a:rPr lang="es-MX" sz="4000" dirty="0" err="1"/>
              <a:t>pasturívolos</a:t>
            </a:r>
            <a:r>
              <a:rPr lang="es-MX" sz="4000" dirty="0"/>
              <a:t> traspasan </a:t>
            </a:r>
            <a:r>
              <a:rPr lang="es-MX" sz="4000" dirty="0" err="1"/>
              <a:t>terracúspides</a:t>
            </a:r>
            <a:r>
              <a:rPr lang="es-MX" sz="4000" dirty="0"/>
              <a:t> y </a:t>
            </a:r>
            <a:r>
              <a:rPr lang="es-MX" sz="4000" dirty="0" err="1"/>
              <a:t>rastrojímicas</a:t>
            </a:r>
            <a:r>
              <a:rPr lang="es-MX" sz="4000" dirty="0"/>
              <a:t> sin rumbo claro.</a:t>
            </a:r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65819D70-B96B-24F7-8D6B-2E9B5985C422}"/>
              </a:ext>
            </a:extLst>
          </p:cNvPr>
          <p:cNvSpPr txBox="1">
            <a:spLocks/>
          </p:cNvSpPr>
          <p:nvPr/>
        </p:nvSpPr>
        <p:spPr>
          <a:xfrm>
            <a:off x="1408875" y="31418966"/>
            <a:ext cx="11445809" cy="42096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MX" sz="4000" b="1" dirty="0">
                <a:latin typeface="Arial" panose="020B0604020202020204" pitchFamily="34" charset="0"/>
                <a:cs typeface="Arial" panose="020B0604020202020204" pitchFamily="34" charset="0"/>
              </a:rPr>
              <a:t>Discusión</a:t>
            </a:r>
          </a:p>
          <a:p>
            <a:pPr algn="l"/>
            <a:r>
              <a:rPr lang="es-MX" sz="4000" dirty="0" err="1"/>
              <a:t>Hortilóneas</a:t>
            </a:r>
            <a:r>
              <a:rPr lang="es-MX" sz="4000" dirty="0"/>
              <a:t> </a:t>
            </a:r>
            <a:r>
              <a:rPr lang="es-MX" sz="4000" dirty="0" err="1"/>
              <a:t>zumbriánticas</a:t>
            </a:r>
            <a:r>
              <a:rPr lang="es-MX" sz="4000" dirty="0"/>
              <a:t> fluyen entre </a:t>
            </a:r>
            <a:r>
              <a:rPr lang="es-MX" sz="4000" dirty="0" err="1"/>
              <a:t>semillóngos</a:t>
            </a:r>
            <a:r>
              <a:rPr lang="es-MX" sz="4000" dirty="0"/>
              <a:t> y </a:t>
            </a:r>
            <a:r>
              <a:rPr lang="es-MX" sz="4000" dirty="0" err="1"/>
              <a:t>arbostricios</a:t>
            </a:r>
            <a:r>
              <a:rPr lang="es-MX" sz="4000" dirty="0"/>
              <a:t>, murmullando fragmentas de </a:t>
            </a:r>
            <a:r>
              <a:rPr lang="es-MX" sz="4000" dirty="0" err="1"/>
              <a:t>brotacilos</a:t>
            </a:r>
            <a:r>
              <a:rPr lang="es-MX" sz="4000" dirty="0"/>
              <a:t> y </a:t>
            </a:r>
            <a:r>
              <a:rPr lang="es-MX" sz="4000" dirty="0" err="1"/>
              <a:t>estiercófilos</a:t>
            </a:r>
            <a:r>
              <a:rPr lang="es-MX" sz="4000" dirty="0"/>
              <a:t> </a:t>
            </a:r>
            <a:r>
              <a:rPr lang="es-MX" sz="4000" dirty="0" err="1"/>
              <a:t>sombriánticos</a:t>
            </a:r>
            <a:r>
              <a:rPr lang="es-MX" sz="4000" dirty="0"/>
              <a:t>. </a:t>
            </a:r>
            <a:r>
              <a:rPr lang="es-MX" sz="4000" dirty="0" err="1"/>
              <a:t>Surcavías</a:t>
            </a:r>
            <a:r>
              <a:rPr lang="es-MX" sz="4000" dirty="0"/>
              <a:t> invisibles </a:t>
            </a:r>
            <a:r>
              <a:rPr lang="es-MX" sz="4000" dirty="0" err="1"/>
              <a:t>absorven</a:t>
            </a:r>
            <a:r>
              <a:rPr lang="es-MX" sz="4000" dirty="0"/>
              <a:t> la memoria de </a:t>
            </a:r>
            <a:r>
              <a:rPr lang="es-MX" sz="4000" dirty="0" err="1"/>
              <a:t>terraplicias</a:t>
            </a:r>
            <a:r>
              <a:rPr lang="es-MX" sz="4000" dirty="0"/>
              <a:t> olvidadas.</a:t>
            </a:r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102D817F-7EBE-CDEB-ADFC-FF351000C20C}"/>
              </a:ext>
            </a:extLst>
          </p:cNvPr>
          <p:cNvSpPr txBox="1">
            <a:spLocks/>
          </p:cNvSpPr>
          <p:nvPr/>
        </p:nvSpPr>
        <p:spPr>
          <a:xfrm>
            <a:off x="14146306" y="26437650"/>
            <a:ext cx="16647459" cy="29221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MX" sz="4000" b="1" dirty="0">
                <a:latin typeface="Arial" panose="020B0604020202020204" pitchFamily="34" charset="0"/>
                <a:cs typeface="Arial" panose="020B0604020202020204" pitchFamily="34" charset="0"/>
              </a:rPr>
              <a:t>Conclusiones</a:t>
            </a:r>
          </a:p>
          <a:p>
            <a:pPr algn="l"/>
            <a:r>
              <a:rPr lang="es-MX" sz="4000" dirty="0" err="1"/>
              <a:t>Fluviónas</a:t>
            </a:r>
            <a:r>
              <a:rPr lang="es-MX" sz="4000" dirty="0"/>
              <a:t> </a:t>
            </a:r>
            <a:r>
              <a:rPr lang="es-MX" sz="4000" dirty="0" err="1"/>
              <a:t>craspéridas</a:t>
            </a:r>
            <a:r>
              <a:rPr lang="es-MX" sz="4000" dirty="0"/>
              <a:t> y </a:t>
            </a:r>
            <a:r>
              <a:rPr lang="es-MX" sz="4000" dirty="0" err="1"/>
              <a:t>corralúnticas</a:t>
            </a:r>
            <a:r>
              <a:rPr lang="es-MX" sz="4000" dirty="0"/>
              <a:t> bailan entre </a:t>
            </a:r>
            <a:r>
              <a:rPr lang="es-MX" sz="4000" dirty="0" err="1"/>
              <a:t>brotalúmenes</a:t>
            </a:r>
            <a:r>
              <a:rPr lang="es-MX" sz="4000" dirty="0"/>
              <a:t> y </a:t>
            </a:r>
            <a:r>
              <a:rPr lang="es-MX" sz="4000" dirty="0" err="1"/>
              <a:t>germolencias</a:t>
            </a:r>
            <a:r>
              <a:rPr lang="es-MX" sz="4000" dirty="0"/>
              <a:t>, creando </a:t>
            </a:r>
            <a:r>
              <a:rPr lang="es-MX" sz="4000" dirty="0" err="1"/>
              <a:t>labrantíceas</a:t>
            </a:r>
            <a:r>
              <a:rPr lang="es-MX" sz="4000" dirty="0"/>
              <a:t> que flotan sobre </a:t>
            </a:r>
            <a:r>
              <a:rPr lang="es-MX" sz="4000" dirty="0" err="1"/>
              <a:t>ventrálidas</a:t>
            </a:r>
            <a:r>
              <a:rPr lang="es-MX" sz="4000" dirty="0"/>
              <a:t> sin sentido aparente. </a:t>
            </a:r>
            <a:r>
              <a:rPr lang="es-MX" sz="4000" dirty="0" err="1"/>
              <a:t>Pasturícolas</a:t>
            </a:r>
            <a:r>
              <a:rPr lang="es-MX" sz="4000" dirty="0"/>
              <a:t> enrambladas susurran </a:t>
            </a:r>
            <a:r>
              <a:rPr lang="es-MX" sz="4000" dirty="0" err="1"/>
              <a:t>espigamentas</a:t>
            </a:r>
            <a:r>
              <a:rPr lang="es-MX" sz="4000" dirty="0"/>
              <a:t> de antiguas </a:t>
            </a:r>
            <a:r>
              <a:rPr lang="es-MX" sz="4000" dirty="0" err="1"/>
              <a:t>terravías</a:t>
            </a:r>
            <a:r>
              <a:rPr lang="es-MX" sz="4000" dirty="0"/>
              <a:t>.</a:t>
            </a:r>
          </a:p>
          <a:p>
            <a:pPr algn="l"/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80D98861-A9D5-A160-55F0-9A036B64F162}"/>
              </a:ext>
            </a:extLst>
          </p:cNvPr>
          <p:cNvSpPr txBox="1">
            <a:spLocks/>
          </p:cNvSpPr>
          <p:nvPr/>
        </p:nvSpPr>
        <p:spPr>
          <a:xfrm>
            <a:off x="14146305" y="31418966"/>
            <a:ext cx="16432305" cy="52412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MX" sz="4000" b="1" dirty="0">
                <a:latin typeface="Arial" panose="020B0604020202020204" pitchFamily="34" charset="0"/>
                <a:cs typeface="Arial" panose="020B0604020202020204" pitchFamily="34" charset="0"/>
              </a:rPr>
              <a:t>Agradecimientos</a:t>
            </a:r>
          </a:p>
          <a:p>
            <a:pPr algn="l"/>
            <a:r>
              <a:rPr lang="es-MX" sz="4000" dirty="0" err="1"/>
              <a:t>Trassúvolas</a:t>
            </a:r>
            <a:r>
              <a:rPr lang="es-MX" sz="4000" dirty="0"/>
              <a:t> y </a:t>
            </a:r>
            <a:r>
              <a:rPr lang="es-MX" sz="4000" dirty="0" err="1"/>
              <a:t>hortelángicas</a:t>
            </a:r>
            <a:r>
              <a:rPr lang="es-MX" sz="4000" dirty="0"/>
              <a:t> se entrelazan con </a:t>
            </a:r>
            <a:r>
              <a:rPr lang="es-MX" sz="4000" dirty="0" err="1"/>
              <a:t>labrovíscos</a:t>
            </a:r>
            <a:r>
              <a:rPr lang="es-MX" sz="4000" dirty="0"/>
              <a:t> y </a:t>
            </a:r>
            <a:r>
              <a:rPr lang="es-MX" sz="4000" dirty="0" err="1"/>
              <a:t>estiercófilos</a:t>
            </a:r>
            <a:r>
              <a:rPr lang="es-MX" sz="4000" dirty="0"/>
              <a:t>, formando </a:t>
            </a:r>
            <a:r>
              <a:rPr lang="es-MX" sz="4000" dirty="0" err="1"/>
              <a:t>surcúspides</a:t>
            </a:r>
            <a:r>
              <a:rPr lang="es-MX" sz="4000" dirty="0"/>
              <a:t> de </a:t>
            </a:r>
            <a:r>
              <a:rPr lang="es-MX" sz="4000" dirty="0" err="1"/>
              <a:t>terracindas</a:t>
            </a:r>
            <a:r>
              <a:rPr lang="es-MX" sz="4000" dirty="0"/>
              <a:t> y </a:t>
            </a:r>
            <a:r>
              <a:rPr lang="es-MX" sz="4000" dirty="0" err="1"/>
              <a:t>frondívicas</a:t>
            </a:r>
            <a:r>
              <a:rPr lang="es-MX" sz="4000" dirty="0"/>
              <a:t> sin </a:t>
            </a:r>
            <a:r>
              <a:rPr lang="es-MX" sz="4000" dirty="0" err="1"/>
              <a:t>germinántica</a:t>
            </a:r>
            <a:r>
              <a:rPr lang="es-MX" sz="4000" dirty="0"/>
              <a:t> reconocible. </a:t>
            </a:r>
            <a:r>
              <a:rPr lang="es-MX" sz="4000" dirty="0" err="1"/>
              <a:t>Brotalúmenes</a:t>
            </a:r>
            <a:r>
              <a:rPr lang="es-MX" sz="4000" dirty="0"/>
              <a:t> y </a:t>
            </a:r>
            <a:r>
              <a:rPr lang="es-MX" sz="4000" dirty="0" err="1"/>
              <a:t>rastrojímicas</a:t>
            </a:r>
            <a:r>
              <a:rPr lang="es-MX" sz="4000" dirty="0"/>
              <a:t> convergen en fragmentos de </a:t>
            </a:r>
            <a:r>
              <a:rPr lang="es-MX" sz="4000" dirty="0" err="1"/>
              <a:t>campioría</a:t>
            </a:r>
            <a:r>
              <a:rPr lang="es-MX" sz="4000" dirty="0"/>
              <a:t> indescifrable.</a:t>
            </a:r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28DB9D81-7E19-28E6-449D-F058B68521CA}"/>
              </a:ext>
            </a:extLst>
          </p:cNvPr>
          <p:cNvSpPr txBox="1">
            <a:spLocks/>
          </p:cNvSpPr>
          <p:nvPr/>
        </p:nvSpPr>
        <p:spPr>
          <a:xfrm>
            <a:off x="864256" y="38828520"/>
            <a:ext cx="28821806" cy="24493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MX" sz="4000" b="1" dirty="0">
                <a:latin typeface="Arial" panose="020B0604020202020204" pitchFamily="34" charset="0"/>
                <a:cs typeface="Arial" panose="020B0604020202020204" pitchFamily="34" charset="0"/>
              </a:rPr>
              <a:t>Bibliografía</a:t>
            </a:r>
            <a:endParaRPr lang="es-MX" sz="4000" dirty="0"/>
          </a:p>
          <a:p>
            <a:pPr algn="l"/>
            <a:r>
              <a:rPr lang="es-MX" sz="4000" dirty="0"/>
              <a:t>1  </a:t>
            </a:r>
            <a:r>
              <a:rPr lang="es-MX" sz="4000" dirty="0" err="1"/>
              <a:t>Brontél</a:t>
            </a:r>
            <a:r>
              <a:rPr lang="es-MX" sz="4000" dirty="0"/>
              <a:t>, A. (2018). </a:t>
            </a:r>
            <a:r>
              <a:rPr lang="es-MX" sz="4000" dirty="0" err="1"/>
              <a:t>Cultivára</a:t>
            </a:r>
            <a:r>
              <a:rPr lang="es-MX" sz="4000" dirty="0"/>
              <a:t> de los </a:t>
            </a:r>
            <a:r>
              <a:rPr lang="es-MX" sz="4000" dirty="0" err="1"/>
              <a:t>semínculos</a:t>
            </a:r>
            <a:r>
              <a:rPr lang="es-MX" sz="4000" dirty="0"/>
              <a:t> </a:t>
            </a:r>
            <a:r>
              <a:rPr lang="es-MX" sz="4000" dirty="0" err="1"/>
              <a:t>trasumánticos</a:t>
            </a:r>
            <a:r>
              <a:rPr lang="es-MX" sz="4000" dirty="0"/>
              <a:t>. Ed. </a:t>
            </a:r>
            <a:r>
              <a:rPr lang="es-MX" sz="4000" dirty="0" err="1"/>
              <a:t>Terranóva</a:t>
            </a:r>
            <a:r>
              <a:rPr lang="es-MX" sz="4000" dirty="0"/>
              <a:t>: </a:t>
            </a:r>
            <a:r>
              <a:rPr lang="es-MX" sz="4000" dirty="0" err="1"/>
              <a:t>Granzal</a:t>
            </a:r>
            <a:r>
              <a:rPr lang="es-MX" sz="4000" dirty="0"/>
              <a:t>.</a:t>
            </a:r>
            <a:br>
              <a:rPr lang="es-MX" sz="4000" dirty="0"/>
            </a:br>
            <a:r>
              <a:rPr lang="es-MX" sz="4000" dirty="0"/>
              <a:t>2  </a:t>
            </a:r>
            <a:r>
              <a:rPr lang="es-MX" sz="4000" dirty="0" err="1"/>
              <a:t>Estramiel</a:t>
            </a:r>
            <a:r>
              <a:rPr lang="es-MX" sz="4000" dirty="0"/>
              <a:t>, J. (2019). </a:t>
            </a:r>
            <a:r>
              <a:rPr lang="es-MX" sz="4000" dirty="0" err="1"/>
              <a:t>Agrofábulas</a:t>
            </a:r>
            <a:r>
              <a:rPr lang="es-MX" sz="4000" dirty="0"/>
              <a:t> del </a:t>
            </a:r>
            <a:r>
              <a:rPr lang="es-MX" sz="4000" dirty="0" err="1"/>
              <a:t>estiérco</a:t>
            </a:r>
            <a:r>
              <a:rPr lang="es-MX" sz="4000" dirty="0"/>
              <a:t> narrativo. Ed. </a:t>
            </a:r>
            <a:r>
              <a:rPr lang="es-MX" sz="4000" dirty="0" err="1"/>
              <a:t>Brotánika</a:t>
            </a:r>
            <a:r>
              <a:rPr lang="es-MX" sz="4000" dirty="0"/>
              <a:t>: </a:t>
            </a:r>
            <a:r>
              <a:rPr lang="es-MX" sz="4000" dirty="0" err="1"/>
              <a:t>Solmierra</a:t>
            </a:r>
            <a:r>
              <a:rPr lang="es-MX" sz="4000" dirty="0"/>
              <a:t>.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F0DEF359-F3E9-116A-C6CB-99A61384A60E}"/>
              </a:ext>
            </a:extLst>
          </p:cNvPr>
          <p:cNvSpPr txBox="1">
            <a:spLocks/>
          </p:cNvSpPr>
          <p:nvPr/>
        </p:nvSpPr>
        <p:spPr>
          <a:xfrm>
            <a:off x="9178248" y="6138017"/>
            <a:ext cx="14042791" cy="529306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6600" dirty="0"/>
              <a:t>Nombres completos de autores</a:t>
            </a:r>
          </a:p>
          <a:p>
            <a:r>
              <a:rPr lang="es-MX" sz="6600" dirty="0"/>
              <a:t>Instituciones</a:t>
            </a:r>
          </a:p>
          <a:p>
            <a:r>
              <a:rPr lang="es-MX" sz="6600" dirty="0"/>
              <a:t>Correo electrónico de responsable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4C17ED7F-4383-513A-FFC0-3694B45534E1}"/>
              </a:ext>
            </a:extLst>
          </p:cNvPr>
          <p:cNvSpPr/>
          <p:nvPr/>
        </p:nvSpPr>
        <p:spPr>
          <a:xfrm>
            <a:off x="13931154" y="12548631"/>
            <a:ext cx="16647459" cy="13269721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13664E2A-7DB1-C499-642C-7DB901A20012}"/>
              </a:ext>
            </a:extLst>
          </p:cNvPr>
          <p:cNvSpPr txBox="1">
            <a:spLocks/>
          </p:cNvSpPr>
          <p:nvPr/>
        </p:nvSpPr>
        <p:spPr>
          <a:xfrm>
            <a:off x="16664596" y="16593249"/>
            <a:ext cx="12363913" cy="541435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15000" dirty="0"/>
              <a:t>Imagen o texto</a:t>
            </a:r>
          </a:p>
          <a:p>
            <a:endParaRPr lang="es-MX" sz="15000" dirty="0"/>
          </a:p>
        </p:txBody>
      </p:sp>
    </p:spTree>
    <p:extLst>
      <p:ext uri="{BB962C8B-B14F-4D97-AF65-F5344CB8AC3E}">
        <p14:creationId xmlns:p14="http://schemas.microsoft.com/office/powerpoint/2010/main" val="10365642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</TotalTime>
  <Words>222</Words>
  <Application>Microsoft Office PowerPoint</Application>
  <PresentationFormat>Personalizado</PresentationFormat>
  <Paragraphs>19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Título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Jesús Trejo</dc:creator>
  <cp:lastModifiedBy>Jesús Trejo</cp:lastModifiedBy>
  <cp:revision>7</cp:revision>
  <dcterms:created xsi:type="dcterms:W3CDTF">2025-09-19T01:54:37Z</dcterms:created>
  <dcterms:modified xsi:type="dcterms:W3CDTF">2025-09-30T04:01:20Z</dcterms:modified>
</cp:coreProperties>
</file>